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миров музыки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окружает нас каждый день и открывает множество ярких миров.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людей с древности: в труде, обрядах, играх и праздниках. Она помогала передавать чувства без слов и объединяла людей. Сегодня старинные мелодии живут рядом с современными песнями, связывая поколения и культуры.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631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24068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звуковая линия, которую легко запомнить и узнать. Именно мелодия делает пьесу или песню похожей на себя и помогает отличить одну музыку от другой.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организует звуки и паузы во времени. Он может быть ровным, чётким, скачущим или сложным, а от него часто зависит, захочется ли слушателю двигаться.
</a:t>
            </a:r>
            <a:endParaRPr lang="en-US" sz="1098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или медленно исполняется музыка. Быстрый темп создаёт ощущение энергии, а медленный помогает настроиться на спокойствие, размышление или грусть.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делает музыку более тихой или более мощной. С её помощью композитор выделяет важные моменты, создаёт напряжение, торжественность или ощущение шёпота.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узнать инструмент или голос даже при одной и той же ноте. Скрипка, флейта, барабан и человеческий голос звучат по-разному благодаря тембру.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её корни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рождались в жизни обычных людей и долго существовали без нот. Их запоминали на слух, передавали детям и пели на праздниках, за работой и в дороге. Так музыка сохраняла историю семьи, деревни и целого народа.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хранят память
</a:t>
            </a:r>
            <a:endParaRPr lang="en-US" sz="142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формы, сильное звучание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народной музыки характерны повторения, припевы и понятные мелодии. В текстах часто говорят о природе, труде, доме, дружбе и празднике. Поэтому такие песни легко подхватывать вместе, а их звучание остаётся близким и тёплым.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земель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сложились свои певческие и инструментальные традиции. Где-то особенно важны барабаны и ритм, где-то — протяжное пение, а где-то — танцевальные напевы и струнные инструменты. На празднике это создаёт живую, яркую атмосферу.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по-разному устроены музыкальные направления и чем они могут отличаться по звучанию.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авторская классификация для учебной презентации; данные условные, 2025.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жанры используют общие основы: мелодию, ритм и выразительное исполнение.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музыкальные миры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создавалась веками и включает симфонии, концерты, оперы и балеты. Она требует внимательного слушания, потому что в ней важны развитие темы, форма и выразительность звучания.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и оркестр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симфоническом оркестре звучат струнные, духовые, ударные и клавишные инструменты. Каждый раздел выполняет свою роль: одни ведут мелодию, другие поддерживают ритм и силу звучания, третьи добавляют краски.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Моцарт, Бетховен и Чайковский стали символами мировой музыкальной культуры. Их произведения исполняют в концертных залах разных стран, потому что они понятны слушателям разных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об инструментах, используемые в школьном курсе музыки.
</a:t>
            </a:r>
            <a:endParaRPr lang="en-US" sz="959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инструмент может звучать по-разному в разных музыкальных жанрах.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инструмента зависит не только от его устройства, но и от жанра, манеры игры и роли в ансамбле.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их звучание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возник в США в начале XX века, когда соединились африканские ритмы, блюз и европейская гармония. Он быстро стал музыкой, в которой ценится личная выразительность исполнителя.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особенность — импровизация: музыкант может придумывать часть мелодии прямо во время выступления. В джазе часто звучат саксофон, труба, контрабас, фортепиано и ударные.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Джаз: музыка свободы и импровизации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создания песни в современной музыкальной практике.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обычно делает музыку бодрой и подвижной. Медленный темп помогает почувствовать спокойствие, задумчивость или лёгкую грусть, поэтому настроение мелодии меняется уже от скорости.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эмоции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чаще звучит светло и радостно, а минор — мягче, тише и печальнее. Эти оттенки помогают композитору передавать надежду, волнение, тревогу или торжество без длинного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влияет и сила звука: тихая музыка создаёт ощущение близости, а громкая — напряжения или праздника. Так один мотив может стать совсем иным по характеру.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люди нередко понимают музыку без перевода. Даже если они говорят на разных языках, ритм, темп и звучание вызывают похожие чувства и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просто звучит фоном: она задаёт настрой, поддерживает внимание и помогает сделать обычные дела более приятными и организованными.
</a:t>
            </a:r>
            <a:endParaRPr lang="en-US" sz="109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на основе повседневных функций музыки в повседневной жизни.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музыка особенно важна для отдыха и праздников, но в остальных ситуациях она тоже выполняет полезные функции.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помогает в жизни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музыка строится на тонких ладовых оттенках и сложных ритмах; в ней важны длительное развитие мелодии, внимание к украшениям и выразительная импровизация исполнителя.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стран и народов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арабской, африканской и латиноамериканской традициях особенно заметны орнаментальные мелодии, барабанные рисунки, групповое пение и танцевальный пульс, который легко узнаётся на слух.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инструментов и языка, музыка во всех культурах помогает людям рассказывать истории, передавать эмоции и чувствовать связь со своей общиной.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запись позволяет соединять живые инструменты, голос и цифровые эффекты. Музыкант может по частям записать композицию, исправить детали и сразу услышать результат в наушниках.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музыку доступнее: её можно создавать дома, хранить в цифровом виде и быстро делиться ею с другими. При этом живое исполнение остаётся особенно ценным.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 и 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2075"/>
            <a:ext cx="4164900" cy="21191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музыкальной культуры для школьного курса.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менялась вместе с местами исполнения, инструментами и способами распространения.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эпоха, тем быстрее музыка распространяется и тем свободнее смешиваются жанры и стили.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эпох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память поколений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и домашние песни ребёнок слышит от близких первым. Они связывают музыку с теплом, заботой и первыми словами, а также помогают запомнить интонации родного языка.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войне, труде, праздниках и важных событиях сохраняют память народа. В них остаются старинные слова, имена, образы и чувства, понятные даже спустя много лет.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Школьные, праздничные и семейные песни переходят от старших к младшим. Так музыка становится живой традицией, которая соединяет поколения и помогает помнить прошлое.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путешествует по миру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менялась при передаче через торговлю, путешествия, СМИ и цифровые сервисы.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жанра влияет не только ритм, но и роль текста, степень импровизации, форма исполнения и даже привычный состав инструментов.
</a:t>
            </a:r>
            <a:endParaRPr lang="en-US" sz="110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музыкальных жанров для школьного курса.
</a:t>
            </a:r>
            <a:endParaRPr lang="en-US" sz="100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отличаются набором признаков: у каждого свой баланс ритма, голоса, инструментов и свободы исполнения.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звучание жанра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406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2172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38143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профессии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музыкальное произведение, продумывает мелодию, форму и настроение, а затем передаёт замысел исполнителям или записывает его в нотах и цифровых проектах.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музыку слушателям голосом или на инструменте. От его мастерства зависят точность, выразительность и живое звучание произведения на концерте или записи.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оркестром или хором, задаёт темп, вступления и общий характер звучания. Он помогает многим музыкантам играть как единое целое.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качеством записи и баланса звука, выбирает громкость, расстояние до микрофона и обработку. Благодаря ему музыка звучит чисто и понятно.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Обучает пению, игре на инструментах и слушанию музыки. Он помогает понять язык музыки и развивает слух, ритм и музыкальную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людям чувствовать себя частью общего события: на концерте, школьном празднике или стадионе все переживают один и тот же момент, даже если пришли из разных мест.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мелодия понятна без перевода: она передаёт радость, ожидание, гордость или волнение. Поэтому совместное пение и слушание быстро создают чувство единства.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объединяет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миров — одно искусство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жанры, эпохи, страны и технологии, но в любом мире остаётся понятным языком чувств. Она хранит память прошлого и постоянно открывает новые формы в настоящем.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2026-05-24T23:28:54Z</dcterms:created>
  <dcterms:modified xsi:type="dcterms:W3CDTF">2026-05-24T23:28:54Z</dcterms:modified>
</cp:coreProperties>
</file>