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будущее: профессии и be going to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профессиях, мечтах и модели be going to.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будущем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 просто и уверенно: кто ты хочешь быть, что планируешь и почему. На уроке мы используем знакомые слова, короткие фразы и много практики в парах.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 помогают быстро начать разговор о мечтах и планах.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вопроса открывают тему профессий и будущего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урока ведут от новой лексики к говорению, письму и проверке понимания.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этапов поможет последовательно пройти тему без перегрузки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and tools
</a:t>
            </a:r>
            <a:pPr algn="l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doctor helps people and uses a stethoscope. A teacher works at school with books and chalk. These words are easy to connect with pictures, so students remember them quickly.
</a:t>
            </a:r>
            <a:endParaRPr lang="en-US" sz="105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visual clues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pilot flies a plane, and an engineer often works with computers and machines. A police officer, firefighter, chef, singer, and artist each have one clear image that makes the meaning easy to guess.
</a:t>
            </a:r>
            <a:endParaRPr lang="en-US" sz="103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picture to sentence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programmer uses a computer, while a firefighter, singer, and artist can be shown with simple, familiar objects. Short visual prompts make it easier to speak in full sentences about future jobs.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Профессии: базовая лексика 1
</a:t>
            </a:r>
            <a:endParaRPr lang="en-US" sz="27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Профессии: базовая лексика 2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место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Vet, nurse, and dentist are strongly linked to hospital work, so students can pair the profession with the place. This makes new words easier to remember and use in short answers.
</a:t>
            </a:r>
            <a:endParaRPr lang="en-US" sz="917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they work
</a:t>
            </a:r>
            <a:pPr algn="l" indent="0" marL="0">
              <a:lnSpc>
                <a:spcPct val="90000"/>
              </a:lnSpc>
              <a:buNone/>
            </a:pPr>
            <a:r>
              <a:rPr lang="en-US" sz="3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Footballer is usually associated with a stadium or training field, and mechanic with a garage. These simple associations give learners concrete support when describing future plans or everyday jobs.
</a:t>
            </a:r>
            <a:endParaRPr lang="en-US" sz="914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«профессия + место»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Writer and scientist often work in an office or laboratory, while farmer is connected with a farm. Adding a place helps learners build meaningful word combinations instead of isolated vocabulary.
</a:t>
            </a:r>
            <a:endParaRPr lang="en-US" sz="917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пары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practice can look like this: vet — hospital, farmer — farm, mechanic — garage. Such pairs are useful for quick matching tasks and for speaking in complete sentences later.
</a:t>
            </a:r>
            <a:endParaRPr lang="en-US" sz="917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быстрее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students say the word together with the place, they practise pronunciation and meaning at the same time. This is especially useful for A1–A2 learners who need clear, memorable patterns.
</a:t>
            </a:r>
            <a:endParaRPr lang="en-US" sz="9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going to: утверждение
</a:t>
            </a:r>
            <a:endParaRPr lang="en-US" sz="2575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am, is, or are before going to. The form shows a plan, so the sentence stays calm and simple: I am going to be a doctor.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перед профессией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be, add a or an before a profession: a pilot, an engineer, a teacher. This small detail is important because it makes the sentence sound natural and correct.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help the pattern become clear: He is going to be a pilot. They are going to be engineers. The verb after going to stays in the base form.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going to: отрицание и вопрос
</a:t>
            </a:r>
            <a:endParaRPr lang="en-US" sz="2218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going to: отрицание и вопрос
</a:t>
            </a:r>
            <a:endParaRPr lang="en-US" sz="2218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a negative sentence, put not after am, is, or are: I am not going to be a singer. The rest of the structure stays the same.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действием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also say what someone is not going to do or where they are not going to work: She is not going to work in a hospital.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перестановок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questions, start with am, is, or are: Are you going to be a teacher? Is he going to be a vet? The word order does not change after the verb.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будущего
</a:t>
            </a:r>
            <a:endParaRPr lang="en-US" sz="2648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 is used for something very close in time. It works well in short answers about plans: I am going to study English tomorrow.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week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week helps talk about a plan in the near future. Students can combine it with school activities, hobbies, or family events without changing the sentence structure.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year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year is useful for bigger plans, including a possible future job or school goal. It shows that the action is expected later, not now.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future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future is a general marker for long-term plans and dreams. It often appears when learners talk about the profession they want one day.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day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day sounds personal and hopeful. It is a good choice when students imagine a dream job: One day I am going to be a pilot.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331806"/>
            <a:ext cx="5182677" cy="16386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 одном взгляде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модели помогают быстро строить утверждения, отрицания и вопросы о планах.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сохраняется одна основа; меняется только место not и начальная форма am/is/are в вопросе.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Unit 7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профиля помогают быстро понять текст и найти главное: имя, профессию и причину выбора. Это опора для чтения с конкретной целью.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кратких профиля нужно сопоставить в задании.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фразы позволяют потренировать слух и связать профессию с временем действия. Учащиеся отмечают ответы по знакомым словам-подсказкам.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нужно внимательно отметить в аудировании.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слов для подстановки достаточно, чтобы отработать форму be going to и выбор артикля. Упражнение остаётся коротким, но очень точным.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удобно использовать для подстановки по образцу.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мини-диалог проверяет сразу три умения: задавать вопрос, давать короткий ответ и использовать отрицание. Формат помогает увидеть, кто уверен в модели.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охватывает все основные формы конструкции.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парах: от вопроса к ответу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практика на основе коротких опор и модели be going to.
</a:t>
            </a:r>
            <a:endParaRPr lang="en-US" sz="26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игра: ярмарка профессий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игра строится вокруг вопросов о будущей профессии и учебе.
</a:t>
            </a:r>
            <a:endParaRPr lang="en-US" sz="26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работает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профессию, место работы и предмет, который помогает её узнать. Так слова запоминаются быстрее и становятся частью одной смысловой группы.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показывает естественную связь между профессией, рабочим местом и предметом-подсказкой.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Пять–семь предложений достаточно, чтобы описать будущую профессию, назвать причины и добавить время или мечту. Такое письмо удобно писать по плану.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предложений хватает для короткого письма о будущем.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проверяет не только правило, но и узнавание профессий, вопросов, отрицаний и слов-подсказок. Он подходит для быстрого самоконтроля в конце темы.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заданий охватывают все ключевые элементы темы и показывают, что именно нужно повторить.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планов — к уверенной речи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тема показывает, как говорить о планах просто и уверенно. Сначала ученики учатся строить be going to, затем применяют его в чтении, диалогах, письме и мини-квизе.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2026-07-25T10:44:03Z</dcterms:created>
  <dcterms:modified xsi:type="dcterms:W3CDTF">2026-07-25T10:44:03Z</dcterms:modified>
</cp:coreProperties>
</file>