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исполнитель и слушатель: три роли музыки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оживает в замысле, звуке и слушании.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нужны композитор, исполнитель и слушатель
</a:t>
            </a:r>
            <a:endParaRPr lang="en-US" sz="2043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сами не звучат: композитор придумывает музыку, исполнитель её оживляет, а слушатель замечает настроение, ритм и характер. Вместе они превращают простые знаки в настоящее музыкальное событие.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— это человек, который сочиняет музыку. Он придумывает мелодию, выбирает ритм и решает, будет ли произведение спокойным, весёлым или торжественным.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рождается идея, потом она записывается нотами. Так музыка может быть сохранена, чтобы её исполнили позже певцы, музыканты или целый хор.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хорошо знакомы произведения Петра Ильича Чайковского, Сергея Сергеевича Прокофьева и Дмитрия Борисовича Кабалевского. Их музыка звучит в балетах, сказках, песнях и пьесах.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композитор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маленький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мысль часто начинается с короткого мотива. Это небольшая и запоминающаяся фраза из нескольких звуков. Она может стать началом целой пьесы.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музыкальная идея
</a:t>
            </a:r>
            <a:endParaRPr lang="en-US" sz="2738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работа с ним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композитор повторяет мотив, меняет его, делает громче или тише, быстрее или медленнее. Так из маленькой искры вырастает большая музыкальная история.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читает ноты или учит произведение наизусть. Он передаёт музыку голосом, на инструменте или вместе с другими музыкантами в хоре.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вальс может зазвучать по-разному у пианиста, скрипача и певца. У каждого исполнителя свой способ показать характер музыки.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добавляет тембр, силу звука, плавность и чёткость. Благодаря ему музыка становится живой, как будто она здоровается со слушателями.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исполнитель
</a:t>
            </a:r>
            <a:endParaRPr lang="en-US" sz="3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замысла к звучанию
</a:t>
            </a:r>
            <a:endParaRPr lang="en-US" sz="252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проходит путь от идеи композитора до восприятия слушателем.
</a:t>
            </a:r>
            <a:endParaRPr lang="en-US" sz="9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не просто сидит молча. Он слышит мелодию, узнаёт повторяющиеся места и замечает, где музыка становится тише или громче.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тоже участвует в музыке
</a:t>
            </a:r>
            <a:endParaRPr lang="en-US" sz="2688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 сравнивает быстрые и медленные части, спокойные и тревожные моменты. Так музыка начинает рассказывать ему свою историю без слов.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слушают особенно сосредоточенно. А дома можно подпевать, хлопать в ритм и обсуждать, какая мелодия понравилась больше всего.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звучание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быть медленной и плавной, а может стать быстрой и весёлой. Всё зависит от того, как её исполняют и с каким настроением.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исполнитель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выбирает темп, громкость и характер звука. Поэтому мелодия может быть тихой, звонкой, торжественной или загадочной, хотя ноты остаются теми же.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разные звучания
</a:t>
            </a:r>
            <a:endParaRPr lang="en-US" sz="27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863" y="1451264"/>
            <a:ext cx="5049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исполнители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исполняют музыку голосом. Голос тоже можно считать музыкальным инструментом: он бывает мягким, звонким, высоким или низким.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 играет на фортепиано и может передать и тихое настроение, и громкое торжество. Умелые руки помогают музыке звучать очень выразительно.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Скрипачи и другие инструменталисты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Скрипачи, барабанщики и флейтисты передают музыку с помощью своих инструментов. Каждый инструмент имеет особую окраску звука, то есть свой тембр.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или играют вместе многие исполнители, получается хор или оркестр. В таком звучании особенно хорошо слышны сила, согласованность и красота музыки.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создаёт музыкальную основу: придумывает мелодию, ритм и настроение. Без этой задумки произведение не появилось бы на свет.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читает ноты и превращает их в звучание. Он выбирает, как сделать музыку мягкой, чёткой, весёлой или серьёзной.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нотах записаны высота звуков, их длительность и паузы. Но живое впечатление зависит ещё и от того, как музыкант исполнит пьесу.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 и то же произведение узнаётся, но у разных исполнителей звучит немного по-разному. Это похоже на один рецепт, по которому готовят несколько поваров.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и исполнитель работают вместе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музыке звучать дружно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оркестру, когда вступать, как удерживать общий темп и где сделать звук сильнее или тише. Его жесты помогают музыкантам играть как одна дружная команда.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будет играть сам по себе, музыка распадётся, как строй без командира. Поэтому дирижёр следит за согласованностью и помогает всем услышать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 внимательный слушатель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слушатель улавливает первые звуки и настраивается на музыку. Он замечает, какая она: спокойная, бодрая или загадочная.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становятся заметны повторяющиеся места и перемены: тихо — громко, медленно — быстро. Так музыка словно разговаривает с нами.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внимательный слушатель понимает, о чём рассказала музыка, и чувствует её настроение. У каждого этот рассказ может прозвучать по-своему.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тема меняется и развивается. Звуки не стоят на месте, а ведут слушателя вперёд, как маленькое музыкальное путешествие.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71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в произведении не только красивый звук, но и его смысл, настроение и выразительные особенности.
</a:t>
            </a:r>
            <a:endParaRPr lang="en-US" sz="8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писал музыку, в которой слышны танец, сказка и ласковое настроение. Его произведения помогают детям представить героев, движения и красивые образы.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создавал яркие пьесы с чётким ритмом и живыми характерами. В его музыке легко услышать шаг, игру, смелость и движение вперёд.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Кабалевский писал произведения, которые близки детям по образам и интонациям. В них музыка может быть похожа на марш, песню или увлекательную игру.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детей у известных композиторов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сказке, фильме и мультфильме
</a:t>
            </a:r>
            <a:endParaRPr lang="en-US" sz="316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выходит на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сказочного героя может быть своя мелодия: смелая, лёгкая или смешная. Стоит ему появиться, и музыка сразу подсказывает, кто он такой и какое у него настроение.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чудеса и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музыка помогает услышать шаги, волшебство и даже маленькую тревогу. Плавные звуки создают чудо, а резкие — предупреждают, что вот-вот случится что-то важное.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историю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словно раскрашивает кадры звуками, а исполнитель передаёт эту волшебную краску слушателю. Поэтому одна и та же сцена может казаться весёлой, таинственной или немного страшной.
</a:t>
            </a:r>
            <a:endParaRPr lang="en-US" sz="17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свой опыт: кому-то музыка напоминает дождь за окном, а кому-то — праздничный салют. Это зависит от того, что человек уже видел и слышал раньше.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тоже многое меняет. Если день радостный, мелодия кажется светлее; если человек устал, та же музыка может показаться более спокойной или даже грустной.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слушателя играет важную роль. Кто слушает сосредоточенно, замечает больше деталей: повторы, смену громкости и инструменты, которые ведут мелодию.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разные ответы на одну пьесу — это не ошибка. Музыка умеет разговаривать сразу со многими людьми, и каждый слышит в ней что-то своё.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слушателей бывают разные впечатления
</a:t>
            </a:r>
            <a:endParaRPr lang="en-US" sz="26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роли в одном музыкальном событии
</a:t>
            </a:r>
            <a:endParaRPr lang="en-US" sz="224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мысль проходит путь от замысла до живого восприятия и становится настоящим событием для всех участников.
</a:t>
            </a:r>
            <a:endParaRPr lang="en-US" sz="8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профессии рядом
</a:t>
            </a:r>
            <a:endParaRPr lang="en-US" sz="286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понять произведение, услышать его характер и научиться петь или играть. На уроке музыка становится понятнее и ближе.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объединяет музыкантов в оркестре и показывает, как держать темп, вступать вместе и делать звучание выразительным.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следит, чтобы голоса и инструменты были слышны ясно и красиво. Благодаря ему запись и концерт звучат аккуратно и ровно.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Концертмейстер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Концертмейстер помогает исполнителям готовиться и уверенно звучать вместе. Он поддерживает ансамбль, чтобы музыка не сбивалась и оставалась дружной.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соединяет людей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собирает вместе тех, кто пишет, играет и слушает. На концерте все участвуют в одном общем деле: один создаёт, другой звучит, третий отвечает вниманием.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люди говорят на разных языках, мелодия помогает им понимать настроение друг друга. Поэтому музыка часто становится самым дружелюбным разговором без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урока: музыка живёт вместе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музыку, исполнитель дарит ей голос, а слушатель завершает её вниманием и чувствами. Когда все трое вместе, музыка по-настоящему оживает.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2026-05-24T21:18:01Z</dcterms:created>
  <dcterms:modified xsi:type="dcterms:W3CDTF">2026-05-24T21:18:01Z</dcterms:modified>
</cp:coreProperties>
</file>