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«Федорино горе»: весёлая сказка о порядке и заботе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сказка о Федоре, беспорядке и ожившей посуде.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 и сказка, которую легко помнить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«Федорино горе» написал Корней Иванович Чуковский в 1920-е годы. Это одна из самых известных детских сказок в стихах: она звучит ритмично, часто повторяется и легко запоминается.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Федора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Федора — хозяйка дома, которая не любит наводить порядок. В её комнате и на кухне скапливаются пыль, грязь и немытая посуда.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замечает, что вещам тоже нужна забота. Из-за этого дом становится неуютным, а повседневные дела превращаются в неприятность.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Федоры показывает: небрежность быстро приводит к проблемам. Сказка мягко и понятно учит отвечать за свой дом и свои вещи.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обычная посуда ведёт себя как живые герои. Чашки, блюдца и ложки сердятся на хозяйку, потому что их не моют и не берегут. От этого кухня кажется шумной и очень смешной.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Чашки и блюдца будто умеют обижаться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словно сговариваются между собой и решают уйти. Самовары, кастрюли и тарелки создают впечатление дружной компании, которая не хочет оставаться в грязном доме. Такая картина сразу вызывает улыбку.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начинается настоящий переполох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почти видит, как по кухне мчатся тарелки и ложки. Дом становится похож на сцену, где всё движется и звенит. Именно поэтому сказка кажется яркой и очень живой.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посуды легко представить глазами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оживает и становится героем сказки
</a:t>
            </a:r>
            <a:endParaRPr lang="en-US" sz="3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9106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посуда уходит от Федоры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Грязь и пыль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не хочет жить в доме, где её не моют и не убирают. Грязь делает кухню неприятной, а вещи — невесёлыми и забытыми.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вещи есть своё место и свой уход. Если относиться к посуде бережно, она служит долго и не вызывает неприятностей.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удобным только тогда, когда за ним следят. В сказке это видно сразу: беспорядок быстро разрушает привычный уют.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словно чувствует, что ею пренебрегают. Поэтому она уходит от Федоры, показывая, что даже обычным вещам важно уважение.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события в сказке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сюжете сказки Корнея Чуковского.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повторы и звучные строки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часто повторяет похожие слова и выражения. Из-за этого сказка звучит ритмично, почти как весёлая песенка, которую хочется читать вслух снова и снова.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делают текст быстрым и живым. Ребёнку легко следить за событиями, потому что фразы складываются в понятный и звонкий поток.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любит преувеличивать происходящее. Посуда не просто уходит из дома, а устраивает целый побег, словно в сказке начался большой переполох.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создаёт смех, движение и хорошее настроение. История запоминается не только сюжетом, но и своим особым звучанием.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Картины, которые легко представить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сказки легко увидеть пыльный дом, неубранную кухню и Федору, которая не спешит заниматься делами. Обстановка кажется запущенной и очень неуютной.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перед глазами возникает совсем другая сцена: посуда мчится по дороге, а Федора растерянно смотрит ей вслед. Этот контраст делает сказку особенно яркой.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Федора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Федора ведёт себя беспечно и не замечает, что дом нуждается в порядке. Её настроение спокойно, потому что она ещё не понимает своей ошибки.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Ей становится грустно и стыдно. Она видит последствия своей небрежности и начинает переживать из-за случившегося.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посуда уходит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пугается и теряется. Без любимых вещей в доме становится пусто, и Федора впервые чувствует, что поступала неправильно.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Федора понимает свою вину и хочет всё исправить. Её чувства переходят от растерянности к раскаянию и желанию навести порядок.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287" y="17310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8563" y="1731004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2581" y="1731004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06369" y="1731004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95188" y="1737634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предметы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Чашки в сказке ведут себя как маленькие живые герои. Они обижаются, разговаривают и вместе решают уйти от хозяйки.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не остаются в стороне и тоже участвуют в побеге. Они показывают, что даже самые обычные вещи могут стать частью сказочного действия.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Вилки изображены как члены одной дружной компании. Они действуют не поодиночке, а вместе с другой посудой, будто поддерживают своих друзей.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Кастрюли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Кастрюли кажутся важными участниками кухонной истории. Их движения и поведение делают сцену шумной, забавной и очень выразительной.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Самовары придают сказке особый колорит и звучание. В их образе обычный предмет превращается в яркого героя, которого легко запомнить.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дом не становится аккуратным сам по себе. За чистотой нужно следить каждый день, иначе пыль, грязная посуда и беспорядок быстро испортят уют.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показывает, что даже простые дела важны. Мыть посуду, убирать вещи и бережно относиться к ним — это не мелочь, а полезная привычка для всей семьи.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звучит просто и ясно: труд и забота делают дом приятным. А если лениться, беспорядок обязательно создаст неприятности и испугает даже самую спокойную хозяйку.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школьников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понять, почему важно убирать за собой сразу после еды. Если не мыть посуду и не класть вещи на место, в комнате быстро станет тесно и неуютно.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ответственности за то, что нас окружает. Даже обычная чашка или ложка требуют аккуратного обращения, потому что чистота и порядок создаются заботой.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история особенно понятна. Здесь ясно видно, что лень приводит к неприятностям, а старание помогает вернуть спокойствие и хорошее настроение.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мягко подсказывает: лучше не ждать беды, а делать полезные дела вовремя. Тогда дом остаётся красивым, а жить в нём намного приятнее.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Федора живёт так, будто грязная кухня её не касается. Вокруг пыль, немытая посуда и разбросанные вещи, а хозяйка остаётся равнодушной. На картинке это легко показать через уставший дом и спокойную, но небрежную Федору.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Федора, которая не замечает беспорядок
</a:t>
            </a:r>
            <a:endParaRPr lang="en-US" sz="902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посуда уходит, Федора вдруг оказывается совсем одна и понимает, что ошиблась. Её растерянность и испуг можно передать на фоне пустой кухни, где раньше шумели чашки, ложки и кастрюли.
</a:t>
            </a:r>
            <a:endParaRPr lang="en-US" sz="722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Момент, когда всё идёт наперекосяк
</a:t>
            </a:r>
            <a:endParaRPr lang="en-US" sz="1034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сказки Федора уже не та, что была вначале. Она осознаёт свою вину и готова исправляться, а дом снова становится чистым и спокойным. Такой контраст особенно хорошо показывает, что человек может стать лучше.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Федора, которая меняется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Федора в начале и в конце сказки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сказки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показывает путь от обычного дня к шумной беде и затем к исправлению ошибки.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тогда была создана сказка, которая и сегодня легко запоминается детям.
</a:t>
            </a:r>
            <a:endParaRPr lang="en-US" sz="4497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Чуковский; общепринятая датировка создания «Федорина горя»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повторы делают текст похожим на весёлую песенку и помогают читать его вслух без труда.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нравится детям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звучит весело и очень наглядно. Посуда будто оживает, убегает и спорит, а Федора всё время попадает в смешные и понятные ситуации.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легко представить в картинках. Ребёнок сразу видит шумную кухню, растерянную хозяйку и счастливый конец, когда порядок наконец возвращается.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сказочные приёмы у Чуковского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часто оживляет привычные вещи и превращает их в героев. Из-за этого даже обычные предметы начинают говорить, спорить и попадать в смешные истории.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любит ритм, повторы и звучные строки. Такой язык помогает детям быстро запомнить сказку и читать её почти как считалку.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его произведениях обучение происходит через игру. Поэтому «Федорино горе» не только смешит, но и мягко напоминает о важном.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сказку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показывает, как важно убирать вещи на место. Без порядка дом становится неудобным, а жить в нём гораздо труднее.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связана с заботой о посуде и комнате. Именно её не хватает в начале сказки, поэтому всё вокруг кажется грязным и грустным.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нужна не только людям, но и вещам. Если обращаться с ними бережно, они служат дольше и не вызывают неприятностей.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Федора понимает свою ошибку и меняется. Это показывает, что даже после плохого поступка можно начать снова и сделать всё правильно.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зависит от хозяина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дом показывает, как поступки человека влияют на жизнь вокруг него. Если хозяин не следит за вещами, всё быстро становится неуютным и печальным.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создаёт уют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убирают, моют и бережно относятся к вещам, он словно оживает. В таком месте приятно жить, отдыхать и чувствовать спокойствие.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образ дома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«Федорино горе» помнят до сих пор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смешно и понятно рассказывает, почему важны труд, аккуратность и забота. Яркие образы, ритм и добрый финал делают её любимой у детей и взрослых.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2026-05-24T06:18:38Z</dcterms:created>
  <dcterms:modified xsi:type="dcterms:W3CDTF">2026-05-24T06:18:38Z</dcterms:modified>
</cp:coreProperties>
</file>