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78725" y="2684325"/>
            <a:ext cx="4885800" cy="19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том, как люди побеждают опасного зверя умом и восстанавливают справедливость.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3475" y="776025"/>
            <a:ext cx="7978800" cy="141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наказали медведя: тофаларская сказка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83475" y="473400"/>
            <a:ext cx="4219800" cy="1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тофалары и почему их сказки важны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Тофалары — коренной малочисленный народ Сибири, живущий в Иркутской области. Их сказки рождались в устной традиции: от старших к младшим. В историях звучат тайга, охота, смекалка, взаимопомощь и нравственный вывод.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отрицательный персонаж — медведь: он силён, опасен и нарушает привычный порядок. Его поступки мешают людям жить спокойно и заставляют действовать осторожно.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 сказке противопоставлены медведю: они не идут напролом, а выбирают продуманные шаги. Их сила проявляется в согласии, внимательности и способности оценить ситуацию.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сказки держится не на одном герое, а на общем решении нескольких людей. Именно такое коллективное согласование подсказывает, почему в народной истории побеждает не грубая мощь.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начинается с поступка медведя: он причиняет людям вред и нарушает их спокойную жизнь. Из-за этого возникает чувство опасности и ощущение несправедливости.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 сразу подчёркивает: зло не остаётся без ответа. Читателю заранее дают понять, что ситуация требует вмешательства и остановить опасного зверя необходимо.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 завязка направляет внимание на способ борьбы. Опасного зверя следует не просто «победить силой», а остановить хитростью и согласованными действиями людей.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создаётся напряжение: с каждым новым шагом становится ясно, что правильное решение решает судьбу семьи, дома и мирной жизни.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конфликт
</a:t>
            </a:r>
            <a:endParaRPr lang="en-US" sz="22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нарушения к восстановлению справедливости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сказке: от вреда к наказанию и возвращению спокойствия.
</a:t>
            </a:r>
            <a:endParaRPr lang="en-US" sz="104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04716"/>
            <a:ext cx="271200" cy="241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8977" y="2067176"/>
            <a:ext cx="212850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80294"/>
            <a:ext cx="271200" cy="2169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30412" y="3532800"/>
            <a:ext cx="248325" cy="28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побеждает не сила, а ум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замечают опасность и замечают детали поведения зверя. Благодаря этому они не действуют наугад и понимают, где можно перехитрить медведя.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победа не приходит мгновенно. Герои ждут подходящего момента и сохраняют выдержку, чтобы план сработал именно тогда, когда нужно.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Действовать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замысел работает, потому что люди согласуют роли. В трудной ситуации один человек не справится — помогает взаимная поддержка.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Продуманный план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на заранее выбранном ходе. Люди используют хитрость вместо прямого столкновения, и это помогает остановить зло без лишней борьбы.
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медведя в сказке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как угроза миру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показан как грозный и опасный лесной зверь, который нарушает привычную жизнь людей. Он действует самоуверенно, и из-за него возникает тревожное напряжение в момент встречи.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грозного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связан с силой, жадностью и невниманием к чужому спокойствию. Иллюстрации обычно усиливают это настроение: тёмный лес, крупный медведь и момент опасности подчёркивают, что он — источник беды.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сказки различаются не только по силе, но и по качествам поведения. Люди побеждают благодаря согласованности и пониманию момента, а не физической мощи.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медведя и людей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главную мысль: грубая сила без разума и согласия проигрывает, когда люди действуют как единое целое.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сюжета тофаларской сказки «Как наказали медведя» (качественное сравнение признаков).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9113" y="1816150"/>
            <a:ext cx="3864125" cy="273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опасность превращается в справедливый исход: от вреда к наказанию и возвращению спокойствия.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сказки по этапам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направлена на справедливый результат: конфликт решается не случайно, а через согласованные действия людей.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этапов по пересказу сюжета сказки «Как наказали медведя».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одна главная идея делает наказание смысловым итогом истории: защитить порядок от зла.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и идейному смыслу тофаларской сказки «Как наказали медведя». 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вредный поступок не остаётся без ответа: восстановление справедливости поддерживает безопасность дома, жизни и труда.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50" y="2255825"/>
            <a:ext cx="264300" cy="26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749" y="2925603"/>
            <a:ext cx="264300" cy="264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749" y="3621808"/>
            <a:ext cx="264300" cy="21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как место действия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502124" y="21993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рядом и всегда близко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показана не на расстоянии, а «вблизи»: человек идёт по знакомым тропам и постоянно чувствует присутствие природы. Из-за этого каждое движение зверя становится заметным и тревожным.
</a:t>
            </a:r>
            <a:endParaRPr lang="en-US" sz="846" dirty="0"/>
          </a:p>
        </p:txBody>
      </p:sp>
      <p:sp>
        <p:nvSpPr>
          <p:cNvPr id="11" name="Text 3"/>
          <p:cNvSpPr txBox="1"/>
          <p:nvPr/>
        </p:nvSpPr>
        <p:spPr>
          <a:xfrm>
            <a:off x="1502124" y="28691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встречи с диким зверем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тайга хранит угрозу: медведь может появиться неожиданно и нарушить привычный порядок. Поэтому пространство леса работает как источник напряжения и объясняет, почему люди действуют осторожно.
</a:t>
            </a:r>
            <a:endParaRPr lang="en-US" sz="846" dirty="0"/>
          </a:p>
        </p:txBody>
      </p:sp>
      <p:sp>
        <p:nvSpPr>
          <p:cNvPr id="12" name="Text 4"/>
          <p:cNvSpPr txBox="1"/>
          <p:nvPr/>
        </p:nvSpPr>
        <p:spPr>
          <a:xfrm>
            <a:off x="1502124" y="35388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 законам совместности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заставляет полагаться друг на друга: одному труднее заметить опасность и придумать решение. В тайге решения принимаются сообща, а страх превращается в собранность и общий план действий.
</a:t>
            </a:r>
            <a:endParaRPr lang="en-US" sz="8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народной сказки в тексте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зло противопоставлены напрямую: медведь нарушает мир, а люди защищают свой дом и спокойствие. Герои раскрываются поступками, а не подробными описаниями характера — так народная мысль становится ясной сразу.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на простых, легко узнаваемых событиях: вред медведя, обсуждение людей и итоговое восстановление порядка. Движение истории прозрачно, поэтому сказку легко пересказать и запомнить без длинных рассуждений.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поучительный: опасность получает ответ, а справедливость торжествует. Повторяющиеся действия и чёткая последовательность эпизодов подчёркивают устное происхождение текста и помогают слушателям уловить смысл.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иллюстрация к сказке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лес и момент опасной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переднем плане — густой лесной пейзаж: тёмные деревья и холодная зимняя гамма создают ощущение напряжения. Люди находятся на расстоянии от медведя, словно присматриваются и оценивают ситуацию, чтобы действовать с умом.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Тофалары в традиционной одежде среди зимней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может показывать людей в традиционных костюмах, занятых делом и наблюдением. Детали быта — простая утварь и предметы для охоты — связывают сюжет с реальной жизнью в тайге и делают сказку «земной».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Ловушка как ключевой поворот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эпизод, когда медведь попадает в ловушку или оказывается в опасной ситуации. Изображение помогает увидеть кульминацию: сила медведя не решает всё, а порядок возвращается благодаря продуманному решению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не поддаваться страху: опасность не отменяет разума. Перед поступком людям важно остановиться, оценить обстановку и выбрать действия, которые действительно помогут, а не сделают хуже.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подчёркивает необходимость ответа на зло: вред не должен оставаться без последствий. Такой подход защищает дом, жизнь и труд, показывая, что справедливость — это восстановление нарушенного порядка.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 сказке не сводится к мышцам: люди побеждают благодаря совместным действиям. Когда несколько человек действуют согласованно, они замечают больше и находят выход даже в сложной ситуации.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для урока литературы — нравственный смысл народной сказки. Через понятный сюжет она помогает говорить о взаимопомощи и ответственности за свои решения, а не только об угрозе и наказании.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и жизненный смысл сказки
</a:t>
            </a:r>
            <a:endParaRPr lang="en-US" sz="22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набор признаков, но не оценивает «качество»: важна именно фольклорная принадлежность текста и его читаемая структура.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тофаларской сказки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совокупности признаков сказка выглядит как устное народное повествование: события разворачиваются последовательно, а финал объясняет смысл происходящего.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содержанию сказки «Как наказали медведя» (логическая классификация без количественных замеров).
</a:t>
            </a:r>
            <a:endParaRPr lang="en-US" sz="5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1920858"/>
            <a:ext cx="4039800" cy="27149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меняется происхождение текста и характер сюжета: у народной сказки стабильность и простота, у авторской — больше авторской свободы.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и авторская сказка: различия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«Как наказали медведя» связывается с устным народным творчеством: неизвестный автор, устойчивый сюжет и ясный поучительный результат.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Учебно-методическое обобщение литературных признаков (без конкретных изданий).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конфликт в сказке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эпизодов: от угрозы к восстановлению спокойствия.
</a:t>
            </a:r>
            <a:endParaRPr lang="en-US" sz="10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сказки с жизнью народа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тайгой делала опасные встречи частью будней: медведь мог становиться реальной угрозой. Поэтому образ зверя звучит убедительно и не выглядит случайным вымыслом.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сказку народ объяснял устройство мира и правила поведения в трудной природе. История передавала опыт: как замечать опасность и как действовать, чтобы не оставаться один на один с бедой.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ценность текста в том, что он сохраняет представления тофаларов о справедливости. Конфликт заканчивается восстановлением порядка, а это показывает, чему учили в семье и общине.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100596"/>
            <a:ext cx="271200" cy="216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54167"/>
            <a:ext cx="271200" cy="241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интересна современным школьникам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эмоции и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говорит о страхе и несправедливости: медведь нарушает привычную жизнь, а людям приходится реагировать. Эти чувства легко узнаваемы, поэтому история захватывает даже тех, кто не живёт в тайге.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смелости и взаимопомощи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достигается не в одиночку: герои выбирают согласие, обсуждение и общий план. Для школьников это наглядный пример, как ответственность и дружная поддержка помогают справиться с трудностями.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ума над грубой силой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сильный противник оказывается бессилен перед продуманным решением. Сюжет показывает, что наблюдательность и спокойные действия важнее импульса, а значит, полезны и в повседневных ситуациях.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легко удерживать в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сменяют друг друга чётко: вред → обсуждение → ловушка → наказание → восстановление мира. Поэтому сказку удобно читать, пересказывать и обсуждать на уроке литературы.
</a:t>
            </a:r>
            <a:endParaRPr lang="en-US" sz="8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Тофаларская сказка «Как наказали медведя» соединяет напряжённый сюжет и нравственный смысл: она поддерживает ум, дружбу, справедливость и согласованные действия. Образ медведя, тайги и людей помогает почувствовать мир тофаларов.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в одной истории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2026-05-13T01:17:08Z</dcterms:created>
  <dcterms:modified xsi:type="dcterms:W3CDTF">2026-05-13T01:17:08Z</dcterms:modified>
</cp:coreProperties>
</file>