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525" y="769550"/>
            <a:ext cx="27864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914525" y="1497825"/>
            <a:ext cx="6791700" cy="24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творчество: живое слово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2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 и пословицы хранят мудрость, юмор и память поколений.
</a:t>
            </a:r>
            <a:endParaRPr lang="en-US" sz="475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голоса к памяти народа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 почти не было, люди передавали сказки, песни и прибаутки наизусть. Так слово переходило от старших к младшим, а вместе с ним — традиции, шутки и жизненные уроки.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9786" y="1295150"/>
            <a:ext cx="524578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сказка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всегда происходит что-то необыкновенное: герой встречает волшебный предмет, разговаривает с чудом или попадает в удивительное место. Именно это делает сюжет увлекательным.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персонажи легко запоминаются: они смелые, добрые, хитрые или ленивые. Каждый герой ведёт себя по-своему, поэтому история становится живой и понятной детям.
</a:t>
            </a:r>
            <a:endParaRPr lang="en-US" sz="1220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проходит несколько испытаний, а в сюжете часто повторяются похожие события. Такие повторы помогают следить за историей и создают особый сказочный ритм.
</a:t>
            </a:r>
            <a:endParaRPr lang="en-US" sz="1184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обычно побеждает добро, а герой получает награду или счастье. Сказка показывает, что смелость, доброта и находчивость помогают справиться с трудностями.
</a:t>
            </a:r>
            <a:endParaRPr lang="en-US" sz="12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Иван-царевич, Василиса Премудрая и смелый солдат не боятся трудностей. Они слушают совет, помогают другим и идут к цели, даже когда путь кажется очень длинным.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спутники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рядом с героями появляются говорящие животные, чудесные предметы и необычные помощники. Они подсказывают выход из беды и делают приключение ещё интереснее.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Хитрые персонажи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иногда волк и другие плуты любят обмануть, но сами часто попадают в смешные ловушки. Их поведение помогает понять, что хитрость не всегда приносит пользу.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Ленивые и смешные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Емеля и похожие герои нередко начинают историю с лени или беззаботности. Но сказка показывает: без труда и старания даже волшебство не решит все проблемы.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народных сказок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учат коротко и точно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 метко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говорит совсем немного, но сразу доносит важную мысль. Она звучит чётко и ритмично, поэтому её легко запомнить и использовать в нужный момент.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в деле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учат трудолюбию, осторожности и ответственности. В них народ советует не торопиться, ценить время, уважать старших и отвечать за свои поступки.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помогают поддержать разговор, объяснить правило или мягко подсказать верное решение. Поэтому их часто можно услышать и дома, и в школе, и в книгах.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9536" y="1295150"/>
            <a:ext cx="524578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3169" y="1295150"/>
            <a:ext cx="473813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поговорки делают речь ярче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не всегда даёт полный совет, зато сразу создаёт яркий образ. Она помогает представить событие ясно и делает речь более выразительной и живой.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Поговорки часто звучат с улыбкой и помогают пошутить без грубости. С их помощью можно показать удивление, оценку или лёгкое недоумение.
</a:t>
            </a:r>
            <a:endParaRPr lang="en-US" sz="1505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и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выражение позволяет сказать многое несколькими словами. Поэтому поговорки удобно использовать, когда нужно быстро и метко описать ситуацию.
</a:t>
            </a:r>
            <a:endParaRPr lang="en-US" sz="14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тренируют внимание и догадку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не называет предмет прямо, а описывает его признаки. Нужно внимательно слушать подсказки и самому догадаться, о чём идёт речь.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2484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ответ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67973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детали, сопоставляет их и ищет правильный ответ. Так загадки помогают развивать наблюдательность, память и умение думать быстро.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915879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часто встречаются солнце, дождь, снег, овощи, фрукты, животные и школьные вещи. Всё это знакомо детям, поэтому отгадывать особенно интересно.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502484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вокруг нас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767973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можно разгадывать одному или в компании. Это похоже на игру, в которой мозг работает, а настроение становится бодрым и радостным.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5879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тренировка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начинается со считалки
</a:t>
            </a:r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встают в круг, хлопают в ладоши и повторяют ритмичные слова. Считалка помогает честно выбрать водящего, а игра сразу начинает идти дружно и весело.
</a:t>
            </a:r>
            <a:endParaRPr lang="en-US" sz="1433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без обиды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дети иногда поддразнивают друг друга, но по-доброму и с улыбкой. Хорошая дразнилка не ранит, а только смешит и напоминает, что в игре важно уметь шутить аккуратно.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Прибаутка звучит как маленькая весёлая история, которая заканчивается совсем не так, как ожидаешь. Она вызывает смех, оживляет речь и отлично подходит для игры с движением и хлопками.
</a:t>
            </a:r>
            <a:endParaRPr lang="en-US" sz="1436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весёлые малые жанры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— память о жизни людей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помогали людям трудиться вместе и не уставать. Ритм поддерживал движение, а повторяющиеся слова делали работу легче и дружнее.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праздничных песнях звучали радость, веселье и ожидание чуда. Они собирали людей вместе и создавали особое настроение общего торжества.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песни успокаивали малыша перед сном, другие провожали человека в путь. В них слышались забота, любовь и доброе пожелание удачи.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чувствах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песню народ передавал грусть, надежду и любовь к родной земле. Напевность и повтор помогают таким словам надолго оставаться в памяти.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бабушки и дедушки рассказывали детям сказки, пели песни и учили короткие прибаутки. Так первые тексты запоминались в кругу семьи.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 деревне и на празднике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Сказители и певцы повторяли знакомые произведения на посиделках, праздниках и долгими зимними вечерами. Каждый рассказчик мог немного менять слова, но смысл сохранялся.
</a:t>
            </a:r>
            <a:endParaRPr lang="en-US" sz="1558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в книгах и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произведения живут в детских книгах, мультфильмах и на уроках. Новые поколения по-прежнему учатся слушать красивую речь и запоминать важные мысли.
</a:t>
            </a:r>
            <a:endParaRPr lang="en-US" sz="1553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народные произведения дошли до нас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устного народного творчества
</a:t>
            </a:r>
            <a:endParaRPr lang="en-US" sz="232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народных текстах слова и события повторяются несколько раз. Такой ритм делает рассказ или песню звучными, помогает запомнить текст и создаёт ощущение знакомого, почти сказочного движения.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произведения обычно строятся понятно и ясно: сначала завязка, потом событие, а затем итог. Даже маленький ребёнок легко следит за ходом истории и понимает её смысл.
</a:t>
            </a:r>
            <a:endParaRPr lang="en-US" sz="1181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предметы и явления в фольклоре описываются просто, но очень выразительно. Лиса кажется хитрой, солнце — ясным, лес — дремучим, и сразу возникает живая картина.
</a:t>
            </a:r>
            <a:endParaRPr lang="en-US" sz="1202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творчество рассказывает о труде, доме, природе, играх и семейных обычаях. Поэтому в нём чувствуется настоящая жизнь людей, их опыт, заботы и радости.
</a:t>
            </a:r>
            <a:endParaRPr lang="en-US" sz="11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народных произведений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1718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текстах часто встречаются нежные обращения и уменьшительные формы: они делают речь тёплой, доброй и близкой. Так слова звучат по-домашнему, будто их произносят с улыбкой.
</a:t>
            </a:r>
            <a:endParaRPr lang="en-US" sz="1588" dirty="0"/>
          </a:p>
        </p:txBody>
      </p:sp>
      <p:sp>
        <p:nvSpPr>
          <p:cNvPr id="10" name="Text 3"/>
          <p:cNvSpPr txBox="1"/>
          <p:nvPr/>
        </p:nvSpPr>
        <p:spPr>
          <a:xfrm>
            <a:off x="2355477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любит меткие сравнения: «солнце ясное», «лес дремучий», «заяц быстрый». Благодаря им образ становится понятным сразу, а слушатель легко представляет себе картину.
</a:t>
            </a:r>
            <a:endParaRPr lang="en-US" sz="1572" dirty="0"/>
          </a:p>
        </p:txBody>
      </p:sp>
      <p:sp>
        <p:nvSpPr>
          <p:cNvPr id="11" name="Text 4"/>
          <p:cNvSpPr txBox="1"/>
          <p:nvPr/>
        </p:nvSpPr>
        <p:spPr>
          <a:xfrm>
            <a:off x="4189352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Певучее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выражения часто звучат плавно и красиво, словно их хочется произнести вслух ещё раз. Именно поэтому они хорошо запоминаются и особенно приятно слушаются на уроке и дома.
</a:t>
            </a:r>
            <a:endParaRPr lang="en-US" sz="15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народные произведения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тексты напоминают, что без старания не бывает хорошего результата. Они хвалят трудолюбивого человека и мягко подшучивают над ленивым, чтобы каждый понял урок без длинных объяснений.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и пословицах важно держать слово и отвечать за свои поступки. Тот, кто обманывает, обычно попадает в неприятности, а честный герой выходит из испытаний с честью.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учит замечать тех, кому нужна поддержка. Добрые герои помогают слабым, защищают друзей и не проходят мимо чужой беды, потому что добро в сказке всегда ценится высоко.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произведения показывают: трудности можно преодолеть, если не бояться и не сдаваться. Умный, терпеливый и смелый герой часто побеждает даже тогда, когда сначала ему нелегко.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творчество и природа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загадках часто появляются весна, зима, лето и осень. По ним люди замечали, как меняется жизнь вокруг, и передавали своё удивление красотой каждого времени года.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поле, река и ветер в народных текстах словно умеют чувствовать и действовать. Природа может радовать, пугать или подсказывать человеку, что пора быть внимательнее.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приметы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устном творчестве часто говорят о дожде, снеге, морозе и солнце. Такие наблюдения помогали людям понимать погоду и лучше готовиться к работе, дороге или празднику.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вдохновения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окружала человека каждый день, поэтому она стала частью песен, приговорок и загадок. Из обычных наблюдений рождались красивые слова, которые хотелось повторять снова и снова.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творчество в играх и праздниках
</a:t>
            </a:r>
            <a:endParaRPr lang="en-US" sz="2982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помогает честно выбрать водящего и сразу задаёт весёлый ритм. Дети слушают, повторяют, улыбаются и быстро включаются в игру, где правила становятся понятными всем.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2484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в игре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67973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Заклички звучали, когда люди встречали весну и ждали тепла. В них много движения, света и радостного ожидания, будто слова сами зовут солнце поскорее выглянуть из-за туч.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915879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Заклички и весна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Масленицу, в семейные торжества и другие праздники народные песенки и прибаутки создавали ощущение веселья. Они объединяли людей, помогали шутить и делали обычный день ярче.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502484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настроение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767973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Дразнилки и прибаутки чаще всего звучат легко и смешно, но без обиды. Они учат детей смеяться доброжелательно, соблюдать меру и чувствовать радость общей игры.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5879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 дружба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 экране и в книге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встретить знакомую сказку сразу в нескольких местах: в книжке, мультфильме и школьном спектакле. Меняется оформление, но любимые герои и главная мысль остаются узнаваемыми. Так традиция легко переходит в новые формы.
</a:t>
            </a:r>
            <a:endParaRPr lang="en-US" sz="1152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 разговоре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Короткую народную мудрость легко вставить в беседу дома или в классе. Иногда достаточно одной фразы, чтобы напомнить о труде, осторожности или дружбе, и взрослые, и дети сразу понимают смысл.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для урока и игры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любят использовать на уроках, в викторинах и играх на перемене. Они помогают слушать внимательно, думать быстро и радоваться правильному ответу, будто маленькая тайна наконец раскрылась.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народные тексты живут и сегодня
</a:t>
            </a:r>
            <a:endParaRPr lang="en-US" sz="26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706" y="1294125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4063" y="1294125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5794" y="1294125"/>
            <a:ext cx="338438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44463" y="1294125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29663" y="1338325"/>
            <a:ext cx="571500" cy="457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один жанр от другого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рассказывает целую историю с героями, испытаниями и концовкой. В ней часто есть чудо, повторяющиеся события и понятный финал, где добро обычно получает награду.
</a:t>
            </a:r>
            <a:endParaRPr lang="en-US" sz="1125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выражает мудрую мысль очень коротко. Она помогает быстро понять жизненный совет и запоминается благодаря точным словам, ритму и ясному смыслу.
</a:t>
            </a:r>
            <a:endParaRPr lang="en-US" sz="1158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не называет предмет прямо, а описывает его признаками. Слушатель должен догадаться сам, поэтому такой жанр тренирует внимание, память и смекалку.
</a:t>
            </a:r>
            <a:endParaRPr lang="en-US" sz="1169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передаёт настроение и чувства: радость, грусть, надежду или любовь к родной земле. Её легко узнать по напевности, повторениям и плавному звучанию.
</a:t>
            </a:r>
            <a:endParaRPr lang="en-US" sz="1158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
</a:t>
            </a:r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нужна в игре, чтобы честно выбрать водящего. В ней особенно важны ритм, счёт и весёлое звучание, поэтому дети быстро подхватывают её и повторяют.
</a:t>
            </a:r>
            <a:endParaRPr lang="en-US" sz="12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устное народное творчество
</a:t>
            </a:r>
            <a:endParaRPr lang="en-US" sz="2613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тексты помогают лучше чувствовать русский язык. В них встречаются точные слова, меткие выражения и красивые обороты, которые делают речь богаче и выразительнее.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произведения подсказывают, как поступать честно, смело и по-доброму. Эти простые правила полезны не только в сказке, но и в школе, дома и в общении с друзьями.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традициями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фольклор дети узнают, как жили, думали и шутили люди раньше. Так становятся понятнее семейные обычаи, праздники и привычки, которые передавались из поколения в поколение.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речь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учит пословицы, загадки и короткие сказки, он тренирует память и учится ясно говорить. Повторять такие тексты интересно, потому что они звучат ритмично и легко запоминаются.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образные выражения часто звучат в разговорах взрослых. Дети слышат их дома, запоминают и начинают понимать, как народная мудрость помогает говорить точно и по делу.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 и праздниках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игр, школьных выступлений и праздников легко услышать считалки, песенки и шуточные прибаутки. Они создают настроение и делают общение между детьми живым и дружелюбным.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спектаклях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сюжеты и герои часто появляются в новых историях на экране и на сцене. Так фольклор не исчезает, а продолжает жить в знакомой и интересной форме.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Иллюстраторы и писатели охотно обращаются к народным сказкам и загадкам. Благодаря этому ребёнок встречает знакомые образы в книге, быстрее узнаёт их и радуется встрече с родной культурой.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творчество рядом с нами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народа объединяет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хранит мудрость, юмор и красоту родного языка. Оно помогает нам помнить прошлое, лучше понимать друг друга и видеть, как слово народа остаётся живым сегодня.
</a:t>
            </a:r>
            <a:endParaRPr lang="en-US" sz="46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2026-05-26T07:23:19Z</dcterms:created>
  <dcterms:modified xsi:type="dcterms:W3CDTF">2026-05-26T07:23:19Z</dcterms:modified>
</cp:coreProperties>
</file>