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«Отверженные» Виктора Гюго: роман о совести, справедливости и выборе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8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том, как милосердие меняет судьбу человека.
</a:t>
            </a:r>
            <a:endParaRPr lang="en-US" sz="3621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Гюго показывает Францию после потрясений, где рядом существуют бедность, надежда, закон и сопротивление. На этом фоне особенно ярко звучат судьбы простых людей и события Парижского восстания 1832 года.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XIX века и мир романа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Гюго — писатель, который защищал человека
</a:t>
            </a:r>
            <a:endParaRPr lang="en-US" sz="2734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Гюго жил в 1802–1885 годах и стал одним из главных авторов романтизма. Его интересовали сильные чувства, яркие образы и внутренний мир личности.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выступал против смертной казни, неравенства и жестокости. В своих книгах он особенно внимательно показывал тех, кого общество обычно не замечает или осуждает.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«Отверженные» продолжает эту позицию: герои проходят через страдания, но Гюго ищет в них достоинство, совесть и способность к переменам.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романа и их роли в сюжете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 Вальжан пытается начать честную жизнь после каторги. Фантина становится жертвой бедности, а Козетта проходит путь от страдания к защите и надежде.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Жавер верит только в закон и порядок. Мариус ищет любовь, справедливость и свое место в мире, поэтому его линия связывает личное чувство с историей.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 Вальжан, Фантина и Козетта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Жавер и Мариус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Жана Вальжана: от наказания к добру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показывает внутреннее изменение героя и его нравственный выбор.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Фантина: история человека, сломленного бедностью
</a:t>
            </a:r>
            <a:endParaRPr lang="en-US" sz="248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Фантина теряет работу и оказывается почти беззащитной, когда окружающие узнают о ее ребенке. Вместо помощи она получает осуждение и одиночество.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платить за Козетту, Фантина продает вещи, волосы и даже зубы. Эти детали показывают, насколько далеко может зайти отчаяние бедного человека.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судьба делает бедность не просто нехваткой денег, а тяжелым испытанием для достоинства. Гюго подчеркивает, что общество часто видит только внешний поступок, а не причину страдания.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Фантина вызывает сочувствие, потому что остается любящей матерью до конца. Через нее писатель говорит о цене равнодушия и о несправедливости общественного суда.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Козетта в доме Тенардье: детство без защиты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Тенардье Козетта живет почти как служанка и выполняет тяжелую работу. Для ребенка такая жизнь означает постоянную усталость, страх и отсутствие тепла.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недоедает и боится хозяев, которые относятся к ней жестоко. Этот эпизод особенно ясно показывает, как бедность лишает детей нормального детства.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спасение Козетты становится важной частью романа. Контраст между унижением и заботой помогает увидеть, насколько ценны защита, доброта и дом.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75818"/>
            <a:ext cx="4166100" cy="1660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романа и их смысл в произведении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персонаж раскрывает важную сторону жизни общества и помогает понять главную мысль романа.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контраст героев Гюго показывает, что человек может быть либо сломлен обстоятельствами, либо поддержан милосердием.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Гюго, «Отверженные»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Епископ Мириэль и сила прощения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Епископ Мириэль принимает Жана Вальжана спокойно и по-доброму, хотя тот только что совершил кражу. Он не отвечает злом на ошибку и не унижает гостя.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Серебряные подсвечники становятся знаком второго шанса. Этот эпизод меняет жизнь Вальжана и показывает, что прощение иногда сильнее наказания и страха.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переплетаются судьбы героев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героев развиваются параллельно, но постоянно пересекаются в ключевых сценах романа.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Вальжан остается центром связи между всеми сюжетами, а Жавер и Мариус усиливают конфликт выбора, любви и закона.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Гюго, «Отверженные»; построение по основным линиям сюжета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487" y="1526101"/>
            <a:ext cx="391500" cy="31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7606" y="1483351"/>
            <a:ext cx="348862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088" y="1526101"/>
            <a:ext cx="391500" cy="313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1832 года и баррикады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024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напряжении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показан не просто как место действия, а как город тревоги и бедности. На его улицах сходятся надежды студентов, рабочих и тех, кто не согласен с несправедливостью.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3862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Баррикады как символ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Баррикады в романе становятся знаком сопротивления и желания изменить жизнь к лучшему. Они показывают, что борьба за свободу требует мужества, сплоченности и готовности рисковать собой.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3700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Мариус среди восставших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участие Мариуса Гюго соединяет личную историю с историей страны. Герой оказывается в центре событий, где романтические чувства уступают место тяжелому нравственному выбору.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Мариус впервые видит Козетту и сразу замечает в ней мягкость, искренность и внутренний свет. Его чувство рождается тихо, но быстро становится важной частью его жизни.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Мариус и Козетта: первая любовь в романе
</a:t>
            </a:r>
            <a:endParaRPr lang="en-US" sz="2516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любовь не выглядит легкой или беззаботной. На фоне тревожных событий она связана с верностью, ожиданием и готовностью отказаться от личного счастья ради другого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напряжение в ключевых эпизодах романа
</a:t>
            </a:r>
            <a:endParaRPr lang="en-US" sz="2368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повторяется в историях Вальжана, Фантины, Козетты, Мариуса и Жавера.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неразрешимый конфликт ломает его уверенность в собственных правилах.
</a:t>
            </a:r>
            <a:endParaRPr lang="en-US" sz="1719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Жавера закон важнее чувств, поэтому столкновение с милосердием становится для него переломным моментом и приводит к внутреннему кризису.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сюжету романа Виктора Гюго «Отверженные»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романа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тем образуют единое смысловое поле и постоянно пересекаются в судьбах героев, усиливая драматизм сюжета.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показывает, что личный выбор человека всегда связан с обществом, законом и ответственностью перед другими.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содержания романа Виктора Гюго «Отверженные»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05049"/>
            <a:ext cx="4392900" cy="14018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романа и их основные события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романа объединяет личные истории героев и важные исторические события.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добавляет новый этап пути героев и одновременно расширяет исторический масштаб повествования.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Виктора Гюго «Отверженные»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приемы Виктора Гюго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Гюго любит резкие противопоставления: свет и тьму, бедность и достаток, закон и милосердие. Благодаря этому читатель сразу видит главные нравственные конфликты романа.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подробно описывает места, лица и поступки, чтобы сцены казались живыми и запоминающимися. Такие детали помогают почувствовать атмосферу Парижа и судьбы героев.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сильные эмоциональные сцены. Они заставляют сопереживать персонажам и задумываться о том, как трудно сохранить человечность в жестоком мире.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Выразительные сравнения и символы делают текст ярким и многослойным. Поэтому роман читается как большая история о чувствах, выборе и ответственности.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романа и их значение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Предметные образы помогают Гюго говорить о сложных вещах простым и понятным языком, поэтому символы легко запоминаются.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символа есть конкретный образ и нравственный смысл, связанный с надеждой, защитой или борьбой.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ключевых эпизодов романа Виктора Гюго «Отверженные»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читают и сегодня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«Отверженные» понятны современному читателю, потому что в них речь идет о знакомых каждому вопросах: справедливости, выборе между добром и жестокостью, уважении к человеку.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убеждает, что прошлые ошибки не должны навсегда определять судьбу. Если рядом есть доверие, поддержка и сочувствие, человек может измениться к лучшему.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«Отверженные»: сила милосердия и человеческого достоинства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Виктора Гюго напоминает, что доброта способна изменить жизнь сильнее, чем наказание. Его герои учат сочувствию, ответственности и вере в человека.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2026-05-22T21:28:39Z</dcterms:created>
  <dcterms:modified xsi:type="dcterms:W3CDTF">2026-05-22T21:28:39Z</dcterms:modified>
</cp:coreProperties>
</file>