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ХІХ-ХХ вв.: основные направления перемен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индустриальному обществу, изменение социальных и политических структур.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Россия — огромная аграрная империя с растущим промышленным потенциалом и нарастающими социальными и политическими противоречиями.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на пороге перемен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данные России, 1891–1905 гг.
</a:t>
            </a:r>
            <a:endParaRPr lang="en-US" sz="100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заводы обеспечивали ключевые отрасли, рост экспорта укреплял мировой статус России.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развитие промышленности и транспорта способствовало экономической интеграции и модернизации.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на рубеже веков: количественные показатели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9147"/>
            <a:ext cx="4063200" cy="2151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капитала и основные направления вложений западных инвесторов в промышленность России.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Иностранный капитал обеспечил значительный рост и диверсификацию промышленности.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иностранных инвестиций в Россию, 1914 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инвестиции и отраслевое развитие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основную часть населения (около 80%), но начали массово мигрировать в города в поисках работы.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составляло около 2% населения и сохраняло политическое влияние, несмотря на экономические изменения.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городской интеллигенции предъявляло новые социальные и политические претензии к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рабочих — уже 4% населения — формировал новый класс с особыми интересами и требованиями.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России на рубеже веков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контроль над Кореей и Маньчжурией соперничающими державами усилилась из-за стратегических и экономических интересов Японии и России.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Порт-Артура и поражение русского флота в Цусимском сражении стали поворотными моментами войны в пользу Японии.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обострило недовольство в стране, спровоцировало рост протестных настроений и усилило критику самодержавия.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последствия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(1904–1905): причины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Народники, социал-демократы и эсеры сформировали разнонаправленные программы реформ, отражавшие разные взгляды на путь развития.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силы создали Союз 17 октября и Конституционно-демократическую партию, выступая за конституционные реформы.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забастовки 1905 года выразили растущее недовольство рабочих и крестьян, требовавших улучшения условий жизни и свободы.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движения и общественная борьба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Кровавое воскресенье стало катализатором массовых протестов, положив начало революционному движению и политическим реформам.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 октября обещал свободы и создал Государственную думу, однако дальнейшие волнения и подавления не позволили стабилизировать ситуацию.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1905–1907 годов: события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 индивидуализации крестьянских наделов способствовали развитию частной собственности и повышению сельхозпроизводства.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 Сибирь стимулировало освоение новых территорий и снижало давление на населённые области.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 реформы вызвали сопротивление частью крестьян, нарушая традиционные общинные структуры.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преобразования П.А. Столыпина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военные неудачи усилили недовольство и вызвали массовые протесты в начале 1917 года.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II отрёкся от престола, завершив вековую эпоху монархии в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правительство столкнулось с политической нестабильностью и неспособностью решить основные проблемы 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социальных конфликтов и неурегулированность войны ускорили последующие радикальные перемены.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и конец самодержавия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 года
</a:t>
            </a:r>
            <a:pPr algn="l" indent="0" marL="0">
              <a:lnSpc>
                <a:spcPct val="130039"/>
              </a:lnSpc>
              <a:buNone/>
            </a:pPr>
            <a:r>
              <a:rPr lang="en-US" sz="5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вооружённого восстания большевики захватили власть в Петрограде, что стало началом советского периода в истории России.
</a:t>
            </a:r>
            <a:endParaRPr lang="en-US" sz="1146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1917 года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Произошла национализация крупнейших предприятий, земельных угодий и банков с целью устранения частной собственности.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Роспуск Временного правительства
</a:t>
            </a:r>
            <a:pPr algn="l" indent="0" marL="0">
              <a:lnSpc>
                <a:spcPct val="130039"/>
              </a:lnSpc>
              <a:buNone/>
            </a:pPr>
            <a:r>
              <a:rPr lang="en-US" sz="5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официально распустили Временное правительство, что ознаменовало конец буржуазно-демократического этапа.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Гражданской войны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разгорелся масштабный конфликт между сторонниками советской власти и её противниками, что определило развитие в последующие годы.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революция: установление советского режима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образовательной сети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1917 году в России насчитывалось свыше 70 университетов и институтов, что значительно повысило доступность высшего образования и квалифицированных кадров.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населения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увеличился с 24% в 1897 году до 40% в 1917-м, что поддерживало развитие общественного сознания и профессионального потенциала страны.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расцвет Серебряного века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театр и изобразительное искусство переживали взлёт благодаря творчеству А.А. Блока, А.А. Ахматовой и В.И. Сурикова, формируя национальную идентичность.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культурная жизнь на стыке веков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1913 году в России построено более 70 тысяч км железных дорог, что существенно улучшило транспортную инфраструктуру и способствовало развитию экономики. В крупных городах появились первые трамваи, меняющие городской облик.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достигла крупных центров — Москвы и Санкт-Петербурга, а число телефонных абонентов превысило 200 тысяч к 1914 году, что ускоряло коммуникации и способствовало модернизации бизнеса.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 и модернизация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подушной подати в 1887 году облегчит налоговое бремя населения и станет шагом к реформированию финансовой системы государства.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женщин проявляется в увеличении числа студенток, появлении первых женских гимназий и активизации движения за избирательные права и социальное равенство.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 труде 1882–1917 годов устанавливают 11-часовой рабочий день и ограничивают детский труд, вводят фабричные инспекции для контроля условий труда.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 законодательные изменения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Первой мировой войне, 2020
</a:t>
            </a:r>
            <a:endParaRPr lang="en-US" sz="98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армейский развал сопровождали рост антивоенных настроений и активизации пацифистских движений по всей стране.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тяжёлое военное бремя и серьёзные последствия для социально-экономического положения России в годы войны.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Первая мировая война: опыт участия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60" y="1518700"/>
            <a:ext cx="3482480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Российской империи, 1917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распределение экономической деятельности и уровень урбанизации в различных регионах страны на рубеже веков.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региона определяли специфические направления развития экономики и рост городского населения.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экономические и социальные особенности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выступления в Польше были направлены на сохранение национальной идентичности и борьбу за автономию.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развивала свою систему управления и образования, настаивая на расширении самостоятельности в составе империи.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Финское стремление к автономии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Украинская интеллигенция продвигала культуру и политические права коренного населения, усиливая национальное самосознание.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национальные движения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Интеллектуалы и активисты Кавказа требовали культурной независимости и политических свобод в многоэтнической империи.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движения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 многонациональной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разработал классификацию элементов, которая стала фундаментом химии и инновационным инструментом для промышленного развития России.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Д.И. Менделеева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открыл условные рефлексы, что повлияло на развитие физиологии и психологии, за что получил Нобелевскую премию в 1904 году.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И.П. Павлова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заложил основы науки о биосфере, совместив природные и химические процессы, важные для понимания экосистем и сохранения природы.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В.И. Вернадского в биогеохимию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и исследовательские 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с 1897 по 1917 год символизирует развитие образования и подготовку общества к новым вызовам XX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была грамотность населения к 1917 году, что отражает значительный прогресс в образовании и подготовке кадров для модернизации страны.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переписи населения Российской империи, 1917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XX веку ознаменовался комплексом глубоких изменений, задавших курс страны на модернизацию, политические преобразования и культурное возрождение. Этот период стал ключевым этапом в истории России.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новой эпохи: итоги перемен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2026-05-11T06:13:17Z</dcterms:created>
  <dcterms:modified xsi:type="dcterms:W3CDTF">2026-05-11T06:13:17Z</dcterms:modified>
</cp:coreProperties>
</file>