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величины: делим целое на равные части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целое честно, точно и без путаницы.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окружают нас каждый день: в еде, времени, покупках и измерениях. Они помогают говорить точно, когда нужно взять не всё, а только часть целого.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доли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— это один предмет, одна полоска, один круг или один набор. Пока его не делили, он считается единым и полным.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целого можно получить части, но для долей важен порядок: все части должны быть одинаковыми по размеру, длине, площади или количеству.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разные, то это уже не доли, а просто неравные кусочки. Поэтому в математике всегда сначала ищут именно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целое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появляются только тогда, когда целое делят на равные части. Если одна часть больше другой, сравнивать их как доли уже нельзя.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это видно сразу: одинаковые кусочки совпадают по размеру. Значит, деление было честным, точным и понятным для всех.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части должны быть равными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помогает понять, как целое делится пополам. Это самая простая и знакомая доля, с которой легко начать знакомство с дробями.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образуют целое, если взять их вместе.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4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показывает, что целое можно разделить на три одинаковые части. Такой способ удобен, когда нужно выделить одну часть из трёх.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составляют целое, если соединить их снова.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4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помогает увидеть, как целое делится на четыре одинаковые части. Это удобно на кругах, полосках и наборах предметов.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снова складываются в одно целое.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4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у целого?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 рисунок и считают, на сколько одинаковых частей разделено целое. Потом определяют, какая из этих частей нужна: одна из двух, трёх или четырёх.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часть нужна?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поделен на четыре равные части, одна часть — это четверть. Если полоска разделена пополам, одна часть — это половина. Сначала целое, потом части — и никакой путаницы!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число равных частей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долю шаг за шагом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убедиться, что часть найдена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измерениях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килограмма и половина килограмма помогают удобно говорить о массе продуктов. Это полезно в магазине, дома и на уроках математики.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половина метра или четверть метра. Так легче точно показать маленький кусочек длины, когда целый метр брать не нужно.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часа или четверть часа показывают маленькую часть времени. Такие записи помогают быстро понять, сколько времени прошло или осталось.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одно и то же, сравнивать доли легко: половина всегда больше трети, а треть больше четверти. Это видно сразу, когда части получены честным делением.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 большее число равных частей разделили предмет, полоску или набор, тем меньше каждая часть. Поэтому у 1/4 кусочек меньше, чем у 1/2.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смотрят на одно и то же целое, а потом — на число частей. Тогда сравнение получается быстро, точно и без математической путаницы.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доли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Полоску удобно разделить на равные части и раскрасить разные доли. Так сразу видно, какая часть длиннее, а какая короче, и сравнение становится наглядным. 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две полоски одинаковой длины, то 1/2 будет больше, чем 1/4. Лента помогает увидеть это без счёта на пальцах — математика любит такие аккуратные подсказки.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на полосках и лентах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8 предметов можно составить 4 равные группы по 2 предмета. Тогда одна четверть набора — это 2 предмета, и все части выглядят одинаково.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наборе 6 одинаковых предметов и его делят на 2 равные части, то в каждой части будет по 3 предмета. Деление получается честным и без остатка.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деление не получается без остатка, равные доли не выходят. Тогда нужно выбрать другое число частей или другой набор, чтобы всё сложилось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10, их удобно разделить на 5 равных частей. В каждой части будет по 2 предмета, а значит, половины, трети и четверти можно показывать наглядно.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наборе предметов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делить предмет на кусочки разного размера. Такие части выглядят несправедливо, а значит, это уже не доли в нужном смысле.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сравнивать доли разных целых. Половина пиццы и половина арбуза — это не один и тот же кусок, потому что целое у них разное.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число частей и размер одной части. Например, 4 части — это не четверть, а целое, разделённое на четыре одинаковых кусочка.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долями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простых задач на доли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найти долю величины в рисунке, наборе предметов или измерении.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делят на четыре равные части, каждый получает четверть. Такой способ деления понятен всем и сразу показывает, что кусочки одинаковые. Даже самый вкусный кусок не должен быть «чуть-чуть больше» — математика это замечает сразу.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 четверых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часа и четверть часа часто встречаются в расписании. Это помогает точно говорить, сколько времени прошло или осталось. Так часы становятся не просто круглыми, а очень полезными помощниками.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часы и уроки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школы осталась треть пути, значит, уже пройдено больше половины или ещё нет — нужно смотреть на целый путь. Доли помогают объяснять расстояние коротко и понятно, без длинных рассказов.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расстояние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доли верхнее число показывает, сколько частей взяли. Если написано 1/4, значит, взяли одну часть.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число показывает, на сколько равных частей разделили целое. В записи 1/2 это значит: целое поделили на две одинаковые части.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дроби нужно читать вместе, как одну математическую пару. Без нижнего числа верхнее число ничего не объясняет.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1/2, 1/3 и 1/4 помогают быстро понять, какая именно часть целого нужна. Так доли становятся понятными даже без длинного объяснения.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записывать доли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всегда связана с целым: без целого нельзя понять, какая часть перед нами. Сначала находится целое, а потом уже рассматривается его часть.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получаются только при равном делении. Если кусочки разные, сравнивать их нельзя, потому что тогда математика получает неаккуратный ответ.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 и четверть — самые важные доли в 4 классе. Они помогают делить предметы справедливо, считать точно и не спорить из-за последнего кусочка.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долю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круг, полоску или набор предметов и найди половину, треть и четверть. Сначала определи целое, потом сосчитай равные части. Так ответ получится спокойным и верным.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 объясни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Сравни, какая доля больше, а какая меньше, и объясни почему. Затем проверь, нет ли ошибки: все ли части равны и действительно ли они составляют одно целое.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узнали, что доля — это часть целого, а главное правило темы — равные части. Половина, треть и четверть делают математику понятной, аккуратной и даже немного дружелюбной.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помогают делить точно и честно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2026-05-24T11:06:14Z</dcterms:created>
  <dcterms:modified xsi:type="dcterms:W3CDTF">2026-05-24T11:06:14Z</dcterms:modified>
</cp:coreProperties>
</file>