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 — национальное достояние страны
</a:t>
            </a:r>
            <a:endParaRPr lang="en-US" sz="3134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основа урожая, природы и будущего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связана с климатом, рельефом, водой и растительностью. В разных природных зонах России формируются разные типы почв, а их образование идет очень медленно.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почвы важны для географии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почва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3514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это рыхлый верхний слой земной коры, в котором живут растения и множество организмов. Именно здесь корни получают воду, воздух и необходимые для роста вещества.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10985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Верхний слой земли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223229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почвы входят минеральные частицы, перегной, вода, воздух и живые организмы. Соотношение этих компонентов влияет на структуру почвы, ее влажность и способность удерживать питательные вещества.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70000" y="197937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она состоит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270000" y="3128469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важное качество почвы — плодородие. Оно показывает, насколько хорошо почва может обеспечивать растения влагой и питанием, а значит, определяет возможность получения урожая.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270000" y="2875550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свойство
</a:t>
            </a:r>
            <a:endParaRPr lang="en-US" sz="1400" dirty="0"/>
          </a:p>
        </p:txBody>
      </p:sp>
      <p:sp>
        <p:nvSpPr>
          <p:cNvPr id="14" name="Text 8"/>
          <p:cNvSpPr txBox="1"/>
          <p:nvPr/>
        </p:nvSpPr>
        <p:spPr>
          <a:xfrm>
            <a:off x="270000" y="4050244"/>
            <a:ext cx="7264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свойства почвы влияют горные породы, количество влаги, температура и деятельность живых организмов. Поэтому в разных районах страны почвы заметно отличаются по составу и плодородию.
</a:t>
            </a:r>
            <a:endParaRPr lang="en-US" sz="1100" dirty="0"/>
          </a:p>
        </p:txBody>
      </p:sp>
      <p:sp>
        <p:nvSpPr>
          <p:cNvPr id="15" name="Text 9"/>
          <p:cNvSpPr txBox="1"/>
          <p:nvPr/>
        </p:nvSpPr>
        <p:spPr>
          <a:xfrm>
            <a:off x="270000" y="3797325"/>
            <a:ext cx="72642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зависят свойства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102497"/>
            <a:ext cx="8604000" cy="19913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302325"/>
            <a:ext cx="8699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Почвенный профиль: строение почвы в разрезе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7300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Подстилка сверху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397300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верхний слой часто образован остатками листьев, трав и других растений. Он постепенно разлагается и служит началом образования перегноя, который особенно важен для плодородия.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7205475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Материнская порода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7205475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 лежит материнская порода, из которой почва образовалась. Она определяет многие исходные свойства почвы, включая ее минеральный состав и будущую структуру.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5503431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накопления
</a:t>
            </a:r>
            <a:endParaRPr lang="en-US" sz="900" dirty="0"/>
          </a:p>
        </p:txBody>
      </p:sp>
      <p:sp>
        <p:nvSpPr>
          <p:cNvPr id="13" name="Text 7"/>
          <p:cNvSpPr txBox="1"/>
          <p:nvPr/>
        </p:nvSpPr>
        <p:spPr>
          <a:xfrm>
            <a:off x="5503431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более глубоких горизонтах скапливаются вымытые вещества и плотные частицы. Эти слои помогают понять, как почва формировалась и какие процессы происходили в ней долгое время.
</a:t>
            </a:r>
            <a:endParaRPr lang="en-US" sz="800" dirty="0"/>
          </a:p>
        </p:txBody>
      </p:sp>
      <p:sp>
        <p:nvSpPr>
          <p:cNvPr id="14" name="Text 8"/>
          <p:cNvSpPr txBox="1"/>
          <p:nvPr/>
        </p:nvSpPr>
        <p:spPr>
          <a:xfrm>
            <a:off x="3801388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Слой вымывания
</a:t>
            </a:r>
            <a:endParaRPr lang="en-US" sz="900" dirty="0"/>
          </a:p>
        </p:txBody>
      </p:sp>
      <p:sp>
        <p:nvSpPr>
          <p:cNvPr id="15" name="Text 9"/>
          <p:cNvSpPr txBox="1"/>
          <p:nvPr/>
        </p:nvSpPr>
        <p:spPr>
          <a:xfrm>
            <a:off x="3801388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 гумусовым горизонтом могут находиться слои, из которых вода выносит растворенные вещества и мелкие частицы. В них накапливаются глина и другие минеральные соединения.
</a:t>
            </a:r>
            <a:endParaRPr lang="en-US" sz="800" dirty="0"/>
          </a:p>
        </p:txBody>
      </p:sp>
      <p:sp>
        <p:nvSpPr>
          <p:cNvPr id="16" name="Text 10"/>
          <p:cNvSpPr txBox="1"/>
          <p:nvPr/>
        </p:nvSpPr>
        <p:spPr>
          <a:xfrm>
            <a:off x="2099344" y="3301225"/>
            <a:ext cx="1527000" cy="2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Гумусовый горизонт
</a:t>
            </a:r>
            <a:endParaRPr lang="en-US" sz="900" dirty="0"/>
          </a:p>
        </p:txBody>
      </p:sp>
      <p:sp>
        <p:nvSpPr>
          <p:cNvPr id="17" name="Text 11"/>
          <p:cNvSpPr txBox="1"/>
          <p:nvPr/>
        </p:nvSpPr>
        <p:spPr>
          <a:xfrm>
            <a:off x="2099344" y="3545825"/>
            <a:ext cx="15270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расположен слой, где больше всего перегноя и корней. Здесь сосредоточена основная часть питательных веществ, поэтому именно этот горизонт наиболее важен для жизни растений.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почв России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природным зонам России; значения на диаграмме условные, для учебной иллюстрации.
</a:t>
            </a:r>
            <a:endParaRPr lang="en-US" sz="654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почвы распределяются по природным зонам страны и почему их состав так неодинаков.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Черноземы выделяются как наиболее ценные для земледелия, но в России широко распространены и менее плодородные почвы, требующие бережного использования.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медленно почва восстанавливается после разрушения, поэтому черноземы особенно важно беречь от эрозии и истощения.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см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плодородного слоя может формироваться десятилетиями и даже столетиями.
</a:t>
            </a:r>
            <a:endParaRPr lang="en-US" sz="48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 почвоведения: общепринятый факт о крайне медленном почвообразовании.
</a:t>
            </a:r>
            <a:endParaRPr lang="en-US" sz="74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разных почв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различаются почвы по содержанию гумуса, влагоудержанию и хозяйственной ценности.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гумуса и лучше удерживается влага, тем выше плодородие; тундровые почвы для земледелия почти не подходят.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классификации почв России.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162" y="1225603"/>
            <a:ext cx="200925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15156" y="1225603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98412" y="3203566"/>
            <a:ext cx="267900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почва питает растения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поглощают из почвы воду, без которой невозможен рост растений. Почва должна не только содержать влагу, но и удерживать ее достаточно долго между дождями и поливами.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 корней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почвы растения получают растворенные минеральные вещества, прежде всего азот, фосфор и калий. Эти элементы нужны для роста листьев, корней, цветков и образования плодов.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Минеральное питание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 образуется из остатков растений и животных. Он делает почву темнее, богаче и помогает удерживать питательные вещества, которые потом становятся доступными корням.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Перегной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Дождевые черви, бактерии и грибы разрыхляют почву и перерабатывают органические остатки. Благодаря им питательные вещества быстрее возвращаются в почву и становятся доступными растениям.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помощники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сохраняется плодородие почвы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действий, которые помогают не истощать почву и поддерживать урожайность.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49236"/>
            <a:ext cx="4367247" cy="22134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1293" y="1149150"/>
            <a:ext cx="4318616" cy="2243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5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почва уходит водой
</a:t>
            </a:r>
            <a:pPr algn="l" indent="0" marL="0">
              <a:lnSpc>
                <a:spcPct val="115000"/>
              </a:lnSpc>
              <a:buNone/>
            </a:pPr>
            <a:r>
              <a:rPr lang="en-US" sz="12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дождя вода стекает по склону и уносит тонкий плодородный слой вниз. Постепенно на поверхности появляются промоины, а затем и овраги, которые разрезают поле на части. Без растительного покрова почва теряет защиту и разрушается быстрее.
</a:t>
            </a:r>
            <a:endParaRPr lang="en-US" sz="1175" dirty="0"/>
          </a:p>
        </p:txBody>
      </p:sp>
      <p:sp>
        <p:nvSpPr>
          <p:cNvPr id="6" name="Text 1"/>
          <p:cNvSpPr txBox="1"/>
          <p:nvPr/>
        </p:nvSpPr>
        <p:spPr>
          <a:xfrm>
            <a:off x="4651293" y="3537686"/>
            <a:ext cx="4318616" cy="114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почву уносит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сухую погоду на распаханном поле ветер поднимает мелкие частицы и переносит их далеко от места, где они были. Так образуется пыльная буря, а верхний слой становится беднее и тоньше. Лесополосы и травы помогают ослабить этот процесс.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74300" y="302325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Эрозия почвы: разрушение плодородного слоя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угрозы почвам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«Охрана почв»; условные относительные оценки для наглядности.
</a:t>
            </a:r>
            <a:endParaRPr lang="en-US" sz="861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проблемы часто действуют вместе: ослабляют структуру почвы, ухудшают её водный режим и снижают урожайность.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для плодородия угрозы — эрозия и загрязнение; именно они быстрее всего разрушают верхний слой и качество земель.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302325"/>
            <a:ext cx="86997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 и его последствия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почву попадают нефтепродукты, тяжёлые металлы, пестициды и бытовой мусор. Эти вещества долго сохраняются в верхнем слое и нарушают естественную работу почвы.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примеси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468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Загрязнённая почва хуже пропускает воду и воздух, а её живые организмы становятся менее активными. Из-за этого восстановление почвенного слоя идёт медленнее обычного.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468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свойств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666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Вредные вещества могут накапливаться в корнях, листьях и плодах растений. Такой урожай становится менее качественным и может быть опасен для человека и животных.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4666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 урожая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6864625" y="2682666"/>
            <a:ext cx="2009400" cy="15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уязвимы участки возле дорог, заводов, свалок и мест разлива топлива. Здесь загрязнение происходит быстрее, а очищение земли требует много времени и усилий.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6864625" y="2260716"/>
            <a:ext cx="20094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опасность выше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85960" y="1340425"/>
            <a:ext cx="6572080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защищают почву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охране почв; обобщение типовых агротехнических и восстановительных мер.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почв помогают сохранять плодородие, уменьшать потери влаги и предотвращать разрушение верхнего слоя.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почвы строится на профилактике: правильное землепользование дешевле и эффективнее, чем восстановление сильно повреждённых земель.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5500" y="3299055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9075" y="3292425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и жизнь человека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Плодородная почва даёт зерно, из которого получают хлеб, каши и муку. Чем лучше состояние полей, тем стабильнее урожай и надёжнее обеспечение людей основными продуктами.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и крупы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почвах выращивают овощи, ягоды и фрукты, которые нужны для здорового питания. От качества земли зависит не только количество, но и вкус, размер и питательная ценность урожая.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 фрукты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помогает выращивать кормовые культуры для скота и птицы. Это важно для получения молока, мяса и яиц, а значит, для всей продовольственной цепочки страны.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для животных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почвы истощаются или загрязняются, приходится тратить больше денег на их восстановление и на покупку продуктов. Поэтому охрана земель выгодна и природе, и экономике.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ресурсов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150" y="1245256"/>
            <a:ext cx="4106100" cy="21292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6650" y="1245256"/>
            <a:ext cx="4106100" cy="212923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Почвоведы изучают и охраняют землю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420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поле с буром и картой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20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Почвовед приходит на участок с буром, чтобы взять образцы из разных слоёв. Затем он сравнивает их цвет, влажность и плотность, а по результатам составляет почвенную карту местности.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97500" y="3417450"/>
            <a:ext cx="41052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Лаборатория рассказывает о почве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697500" y="3780050"/>
            <a:ext cx="4105200" cy="9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лаборатории образцы помещают в пробирки и проверяют их состав, кислотность и содержание гумуса. Такие исследования помогают понять, где почва нуждается в защите, удобрениях или восстановлении.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почвы, влаги и урожая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зависимости урожайности от гумуса и влагоудержания; относительные значения для наглядности.
</a:t>
            </a:r>
            <a:endParaRPr lang="en-US" sz="677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работает как «кладовая» питания и влаги: чем его больше, тем устойчивее растения к засухе и тем ровнее развивается посев.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содержания гумуса связан с повышением урожайности: почва лучше удерживает воду и обеспечивает растения питательными веществами.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309905"/>
            <a:ext cx="8604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сделать школа и семья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3061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уменьшает количество мусора, который попадает в природу и загрязняет землю. Бумага, пластик и металл, отправленные на переработку, снижают нагрузку на почвенный покров.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10615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70000" y="198813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и растительные остатки можно превращать в компост. Он возвращает в почву органическое вещество, улучшает её структуру и помогает поддерживать плодородие без лишних отходов.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4358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Компост из органики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270000" y="267016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пикника важно убирать мусор, не разжигать костры в неподходящих местах и не оставлять стекло и пластик. Так почва не загрязняется и не засоряется на долгие годы.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270000" y="242561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Бережный отдых на природе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70000" y="3352187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школьных клумбах и грядках нужно не вытаптывать землю, аккуратно работать с растениями и не уплотнять почву лишними проходами. Это сохраняет её рыхлость и доступ воздуха к корням.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270000" y="3107638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 за школьным участком
</a:t>
            </a:r>
            <a:endParaRPr lang="en-US" sz="1200" dirty="0"/>
          </a:p>
        </p:txBody>
      </p:sp>
      <p:sp>
        <p:nvSpPr>
          <p:cNvPr id="17" name="Text 10"/>
          <p:cNvSpPr txBox="1"/>
          <p:nvPr/>
        </p:nvSpPr>
        <p:spPr>
          <a:xfrm>
            <a:off x="270000" y="4034212"/>
            <a:ext cx="73557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 кустарники укрепляют почву корнями, уменьшают действие ветра и защищают участок от смыва. Даже небольшая посадка вокруг школы помогает природе и делает территорию более устойчивой.
</a:t>
            </a:r>
            <a:endParaRPr lang="en-US" sz="900" dirty="0"/>
          </a:p>
        </p:txBody>
      </p:sp>
      <p:sp>
        <p:nvSpPr>
          <p:cNvPr id="18" name="Text 11"/>
          <p:cNvSpPr txBox="1"/>
          <p:nvPr/>
        </p:nvSpPr>
        <p:spPr>
          <a:xfrm>
            <a:off x="270000" y="3789663"/>
            <a:ext cx="7355700" cy="2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деревьев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почвы к урожаю и столу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состояние почвы влияет на рост растений, качество продуктов и здоровье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Факты, которые важно запомнить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факты помогают увидеть, почему почву нужно беречь особенно внимательно: она формируется очень медленно и легко теряет плодородие.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 — ресурс, который трудно восстановить, поэтому любые потери плодородного слоя нужно предотвращать заранее.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географии; обобщение ключевых положений темы «Почвы».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кормит людей, поддерживает природу и обеспечивает урожай. Если беречь её от разрушения, загрязнения и истощения, можно сохранить здоровье земли, высокие урожаи и будущее страны.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Сохраним почвы — сохраним будущее страны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2026-06-02T16:58:18Z</dcterms:created>
  <dcterms:modified xsi:type="dcterms:W3CDTF">2026-06-02T16:58:18Z</dcterms:modified>
</cp:coreProperties>
</file>