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 и основные аспекты вредных привычек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привычки влияют на здоровье, учебу и отношения подростков.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вредных привычек в подростковом возрасте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привычки формируются под воздействием окружения, стресса и стремления соответствовать сверстникам, что поддерживается культурными и социальными факторами в подростковой среде.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Курение: распространённость и последствия для подростков
</a:t>
            </a:r>
            <a:endParaRPr lang="en-US" sz="2253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 повреждает лёгкие, снижает выносливость и повышает риск хронических заболеваний дыхательной системы.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около 15% школьников хотя бы раз пробовали курить, что свидетельствует о значительной распространённости этой привычки.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 ухудшает концентрацию и мотивацию, вызывая снижение успеваемости в учебе среди подростков.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Алкоголь: влияние на организм подростков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Потребление алкоголя у подростков нарушает развитие мозга, ухудшает память и способности к обучению, а также вызывает агрессивность.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20% старшеклассников в России имеют опыт употребления алкоголя, что повышает риск проблем с поведением и здоровьем.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питание: причины и последствия
</a:t>
            </a:r>
            <a:endParaRPr lang="en-US" sz="2250" dirty="0"/>
          </a:p>
        </p:txBody>
      </p:sp>
      <p:sp>
        <p:nvSpPr>
          <p:cNvPr id="6" name="Text 2"/>
          <p:cNvSpPr txBox="1"/>
          <p:nvPr/>
        </p:nvSpPr>
        <p:spPr>
          <a:xfrm>
            <a:off x="1294750" y="13196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Частое употребление фастфуда и сладостей приводит к ожирению и развитию диабета второго типа у подростков.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294750" y="2398642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30% школьников регулярно употребляют вредную пищу, что негативно сказывается на их общем здоровье и самочувствии.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294750" y="36044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питание снижает умственную активность и увеличивает вероятность сердечно-сосудистых заболеваний.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вредных привычек у подростков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Свыше половины школьников проводят в интернете более 4 часов, что усугубляет зависимость.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 гаджетов наиболее распространена, требуя особого внимания к профилактике.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2023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087" y="1087645"/>
            <a:ext cx="3718800" cy="20155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0087" y="1087645"/>
            <a:ext cx="3718800" cy="2015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75088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использование смартфонов снижает качество сна у подростков, что ведёт к ухудшению внимания и снижению успеваемости в школе.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75089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смартфонов на сон и концентрацию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850112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Подростки, проводящие много времени онлайн, склонны к социальной замкнутости, что негативно влияет на развитие коммуникативных навыков.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50114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изоляция из-за интернет-зависимости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Гаджеты и интернет-зависимость: влияние на подростков
</a:t>
            </a:r>
            <a:endParaRPr lang="en-US" sz="225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Малоактивный образ жизни: риски и влияние на здоровье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Психическое здоровье и социальные навыки страдают от недостатка движения и активного образа жизни.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Малоактивность связана с повышением вероятности депрессии и социальной изоляции среди подростков.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десять лет число подростков с низкой физической активностью выросло на 25%, увеличивая риск ожирения.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физической активности снижает мышечный тонус и вызывает проблемы с позвоночником у подростков.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29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10527" y="497100"/>
            <a:ext cx="3868800" cy="41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привычек в подростковом возрасте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окружения и сверстников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часто копируют поведение сверстников, стремясь к признанию и самостоятельности. Группа оказывает сильное влияние на выбор привычек.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факторы и любопытство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с вредными привычками связаны с желанием проверить границы и отсутствием строгого контроля со стороны взрослых.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08254" y="4716675"/>
            <a:ext cx="4497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643427"/>
            <a:ext cx="4332300" cy="24229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вредных привычек по частоте и воздействию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распространённость, вред и влияние привычек на учебу у подростков.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Гаджеты и питание наиболее распространены, однако курение и алкоголь наносят серьёзный вред здоровью.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2023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2800" y="372051"/>
            <a:ext cx="7807800" cy="8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появления вредных привычек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9326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Стрессовые ситуации в семье, школе или среди друзей часто становятся триггером для формирования вредных привычек у подростков, поскольку они ищут способы справиться с напряжением.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0610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быть принятым сверстниками и потребность соответствовать группе порождают стремление подражать вредным моделям поведения, чтобы чувствовать принадлежность.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932600" y="32500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трудности и легкий доступ к алкоголю, табаку или вредной пище создают благоприятные условия для закрепления негативных пристрастий в подростковом возрасте.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23300" y="4629775"/>
            <a:ext cx="449700" cy="2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5061000" y="32474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самооценка и неуверенность в себе заставляют подростков искать одобрения через рискованные действия, что способствует развитию вредных привычек.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3900" y="953135"/>
            <a:ext cx="4605900" cy="2784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25" y="953135"/>
            <a:ext cx="4605900" cy="2784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39225" y="428125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Рекламные ролики фастфуда создают яркие привлекательные образы, ассоциируя еду с весельем и дружбой. Это формирует у подростков привычку часто выбирать вредную пищу, воспринимая ее как норму.
</a:t>
            </a:r>
            <a:endParaRPr lang="en-US" sz="801" dirty="0"/>
          </a:p>
        </p:txBody>
      </p:sp>
      <p:sp>
        <p:nvSpPr>
          <p:cNvPr id="8" name="Text 2"/>
          <p:cNvSpPr txBox="1"/>
          <p:nvPr/>
        </p:nvSpPr>
        <p:spPr>
          <a:xfrm>
            <a:off x="539226" y="3851025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Фастфуд как образ жизни: реклама манит подростков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45150" y="428125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и социальные сети показывают алкоголь как символ взрослости и веселья. Такие образы усиливают желание подростков попробовать напитки, несмотря на негативные последствия для здоровья.
</a:t>
            </a:r>
            <a:endParaRPr lang="en-US" sz="791" dirty="0"/>
          </a:p>
        </p:txBody>
      </p:sp>
      <p:sp>
        <p:nvSpPr>
          <p:cNvPr id="10" name="Text 4"/>
          <p:cNvSpPr txBox="1"/>
          <p:nvPr/>
        </p:nvSpPr>
        <p:spPr>
          <a:xfrm>
            <a:off x="5145151" y="3851025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Алкоголь в медиа: формирование ложного образа успеха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Реклама и медиа: влияние на формирование привычек
</a:t>
            </a:r>
            <a:endParaRPr lang="en-US" sz="225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8300" y="528025"/>
            <a:ext cx="7787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привычки и учебные успехи подростков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608250" y="4715451"/>
            <a:ext cx="449700" cy="2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0183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вредных привычек снижает способность к концентрации и запоминанию, что ухудшает понимание учебного материала и качество выполнения заданий.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3472650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количества пропусков и снижение мотивации тесно связаны с негативным влиянием вредных привычек на эмоциональное состояние и усталость подростков.
</a:t>
            </a:r>
            <a:endParaRPr lang="en-US" sz="1300" dirty="0"/>
          </a:p>
        </p:txBody>
      </p:sp>
      <p:sp>
        <p:nvSpPr>
          <p:cNvPr id="7" name="Text 4"/>
          <p:cNvSpPr txBox="1"/>
          <p:nvPr/>
        </p:nvSpPr>
        <p:spPr>
          <a:xfrm>
            <a:off x="6055125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 гаджетов и нарушение сна приводят к снижению энергии и инициативы, что негативно сказывается на общем уровне успеваемости и развитии личности.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вредных привычек на отношения с семьёй и друзьями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Курение, употребление алкоголя и зависимость от устройств часто вызывают конфликты и непонимание между подростками и их родителями, ухудшая атмосферу в доме и доверие.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изоляция и проявления агрессии, связанные с вредными привычками, могут привести к недоверию и отдалению от друзей, снижая качество межличностных связей.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вредных привычек устанавливается именно в подростковом возрасте, когда мозг активно адаптируется к повторяющимся действиям и подкрепляется гормонами удовольствия.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17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80%
</a:t>
            </a:r>
            <a:pPr algn="ctr" indent="0" marL="0">
              <a:lnSpc>
                <a:spcPct val="120004"/>
              </a:lnSpc>
              <a:buNone/>
            </a:pPr>
            <a:r>
              <a:rPr lang="en-US" sz="17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привычки формируются в подростковом возрасте и закрепляются благодаря нейрофизиологическим процессам в мозге.
</a:t>
            </a:r>
            <a:pPr algn="ctr" indent="0" marL="0">
              <a:lnSpc>
                <a:spcPct val="120004"/>
              </a:lnSpc>
              <a:buNone/>
            </a:pPr>
            <a:r>
              <a:rPr lang="en-US" sz="9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154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психологии развития, 2023
</a:t>
            </a:r>
            <a:endParaRPr lang="en-US" sz="317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вредной привычки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шаги закрепления негативного поведения у подростков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2700" y="511175"/>
            <a:ext cx="3917700" cy="10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примеры: преодоление вредных привычек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1088575" y="1901129"/>
            <a:ext cx="33123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отказался от курения благодаря постоянной поддержке семьи и регулярным спортивным тренировкам, что существенно улучшило его физическое состояние и настроение.
</a:t>
            </a:r>
            <a:endParaRPr lang="en-US" sz="1375" dirty="0"/>
          </a:p>
        </p:txBody>
      </p:sp>
      <p:sp>
        <p:nvSpPr>
          <p:cNvPr id="7" name="Text 2"/>
          <p:cNvSpPr txBox="1"/>
          <p:nvPr/>
        </p:nvSpPr>
        <p:spPr>
          <a:xfrm>
            <a:off x="1088575" y="3365929"/>
            <a:ext cx="33123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консультации помогли развить уверенность и научиться справляться со стрессом, что положительно отразилось на учебе и социальной активности подростка.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профилактики вредных привычек у подростков
</a:t>
            </a:r>
            <a:endParaRPr lang="en-US" sz="2253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поддержка и внимание со стороны родителей укрепляют уверенность подростков, снижая риск возникновения вредных привычек в условиях стресса.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занятия спортом и творчеством помогают развить полезные навыки и интересы, отвлекая от искушения вредных привычек.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Информирование о последствиях и развитие умений противостоять давлению сверстников создают устойчивую психологическую защиту от негативных влияний.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заведениях проводятся уроки, акции и встречи, направленные на формирование у подростков здоровых привычек и понимание вреда от негативных пристрастий.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программы здоровья усиливают осознанность
</a:t>
            </a:r>
            <a:endParaRPr lang="en-US" sz="1078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спорте и общественных проектах развивает социальные навыки, способствует формированию позитивного окружения и снижает риск появления вредных привычек.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и волонтёрские секции — альтернатива вредным привычкам
</a:t>
            </a:r>
            <a:endParaRPr lang="en-US" sz="934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психологи и активные кампании помогают подросткам справляться с проблемами, информируя о последствиях вредных привычек и обеспечивая эмоциональную поддержку.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поддержка и информационные кампании
</a:t>
            </a:r>
            <a:endParaRPr lang="en-US" sz="1179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школы и общества в профилактике вредных привычек
</a:t>
            </a:r>
            <a:endParaRPr lang="en-US" sz="225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осознанного выбора в борьбе с вредными привычками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здорового образа жизни укрепляет здоровье, улучшает отношения и повышает успехи подростков. Поддержка семьи, школы и друзей играет ключевую роль в преодолении вредных привычек.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2026-05-09T00:53:27Z</dcterms:created>
  <dcterms:modified xsi:type="dcterms:W3CDTF">2026-05-09T00:53:27Z</dcterms:modified>
</cp:coreProperties>
</file>