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«Окно в мир» для биологии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влияния технологий и обмена знаниями на биологическое образование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роль «Окна в мир» для изучения биологии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«Окно в мир» открывает доступ к разнообразным информационным ресурсам о жизни на Земле, объединяя учебные материалы, эксперименты и международные коммуникации для углубления знаний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распространения биологических знаний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иллюстрации XIX века 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книги и натуралистические иллюстрации служили основой для познания живого мира, давая подробные описания животных и растений, доступные школьникам и учёным.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научно-популярного телевидения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телевизионные передачи начали показывать тайны природы, демонстрируя живые экосистемы и работу исследователей в дикой природе, расширяя образовательные горизонты.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телевидения на популяризацию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Телевизионные программы сделали биологию доступной широкой аудитории, формируя интерес к сохранению природы и расширяя знания о разнообразии жизни на планете.
</a:t>
            </a:r>
            <a:endParaRPr lang="en-US" sz="10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как канал международного биологического обмена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Документальные фильмы Аттенборо и Кусто открыли зрителям экосистемы разных континентов, демонстрируя разнообразие природы и необходимость её охраны.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передачи, например «В мире животных», знакомят с отечественной флорой и фауной, укрепляя связь между культурой и биологией.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популяризирует идеи устойчивого взаимодействия человека с природой, стимулируя глобальное экологическое сознание.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 современный источник биологических знаний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крупнейшим базам данных и научным журналам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интернет открыты базы данных о видах и сохранности животных, а также журналы, предоставляющие актуальную научную информацию школьникам и педагогам.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онлайн-курсы и блоги ученых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Вебинары и видеоуроки дают возможность изучать микробиологию и зоологию, взаимодействовать с экспертами и следить за научными открытиями в реальном времени.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Онлайн-трансляции и наблюдения за животными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YouTube и специализированные платформы показывают миграции птиц и полевые исследования, делая биологию живой и доступной ученикам по всему миру.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аудитории биологических онлайн-платформ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образования и расширение доступа способствовали значительному увеличению числа школьников, пользующихся биологическими ресурсами в интернете.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пользователей отражает актуальность цифрового обучения и важность интеграции технологий в биологическое образование.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Яндекс.Учебник,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школьников с мировыми биологами: возможности и форматы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лекциям учёных из ведущих университетов расширяет горизонты знаний и вдохновляет школьников на научные достижения.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олимпиады по биологии помогают обмениваться опытом и знакомиться с методами исследований в разных странах.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Онлайн-форумы и социальные группы объединяют любителей природы для обсуждения актуальных экологических вопросов и инноваций.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способствуют развитию командного духа и межкультурного понимания среди участников из разных уголков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лаборатории и экскурсии: инновации в биологическом образовании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3D-модели и виртуальные эксперименты
</a:t>
            </a:r>
            <a:pPr algn="l" indent="0" marL="0">
              <a:lnSpc>
                <a:spcPct val="115000"/>
              </a:lnSpc>
              <a:buNone/>
            </a:pPr>
            <a:r>
              <a:rPr lang="en-US" sz="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предоставляют интерактивные модели животных и растений, позволяя проводить виртуальные dissections и анализ ДНК без лабораторного оборудования.
</a:t>
            </a:r>
            <a:endParaRPr lang="en-US" sz="1140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музеями и ботаническими садами онлайн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дают возможность посещать Кунсткамеру и дарвиновские выставки, изучая экспонаты через панорамные видео и интерактивные туры.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комплексы для самостоятельного изучения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площадки «Открытая лаборатория» помогают углублять знания и экспериментировать дистанционно, стимулируя интерес к биологии.
</a:t>
            </a:r>
            <a:endParaRPr lang="en-US" sz="10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иностранных языков в биологической науке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английским помогает получать свежие данные из международных публикаций и участвовать в глобальных научных дискуссиях.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National Geographic и Nature доступны в оригинале, расширяя кругозор и уровень понимания современных исследований.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облегчает общение с учёными и участие в международных проектах, повышая качество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670763"/>
            <a:ext cx="3856200" cy="13099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источников биологических знаний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анализе полноты, интернациональности, глубины и интерактивности учебных материалов, ТВ и интернет-ресурсов.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Интернет-ресурсы сочетают глубокий анализ и международный контент с возможностью интерактивного обучения, превосходя традиционные источники.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Mediascope и ФИРО РАНХиГС,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биологические проекты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Кольцевание птиц: школьники в роли исследователей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странах школьники участвуют в сборе данных о миграциях птиц через кольцевание. Эти наблюдения помогают учёным отслеживать маршруты перелётов и состояние популяций, объединяя молодёжь в международные проекты.
</a:t>
            </a:r>
            <a:endParaRPr lang="en-US" sz="1144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цветения для календарей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ведут регулярные наблюдения за сроками цветения растений. Их данные собираются в международные календари, что помогает учёным следить за изменениями климата и сезонных циклов в разных регионах.
</a:t>
            </a:r>
            <a:endParaRPr lang="en-US" sz="115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экологических соревнованиях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вроде Science Olympiad и Eco-Schools вовлекают школьников из разных стран в решения биологических и экологических задач. Через командную работу развиваются навыки научного подхода и глобального мышления.
</a:t>
            </a:r>
            <a:endParaRPr lang="en-US" sz="11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Сложности цифрового восприятия биологии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интернете встречается много непроверенной информации и мифов о природе, что может формировать у школьников неверные представления о биологических процессах.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использовать ресурсы с проверенной репутацией, поддерживаемые учёными и образовательными организациями.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отличать достоверные новости от вымышленных, особенно в вопросах экологии и здоровья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этика в цифровом биологическом пространстве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фотографий редких и уязвимых животных может привлекать внимание браконьеров, что ставит под угрозу их существование и требует осторожного обращения с такими изображениями.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уважать авторские права на научные материалы и соблюдать правила конфиденциальности при обмене данными, чтобы поддерживать этичность и безопасность в научной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образование и международные конкурсы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Онлайн-формат биологических олимпиад и конкурсов расширяет возможности участия для школьников из отдалённых регионов, снижая территориальные барьеры.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Интернет-инструменты обеспечивают доступ к ресурсам и наставникам, что повышает качество подготовки к соревнованиям.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«Юный исследователь» и «Кенгуру» проводят масштабные дистанционные мероприятия, поддерживая интерес к биологии у школьников всех уровней.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участие способствует развитию самостоятельности и ответственности, формируя профессиональные навыки с молодого возраста.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проводимое подростками онлайн за обучением биологии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использование онлайн-ресурсов подтверждает растущий интерес школьников к биологии и изменяет методы преподавания в образовании.
</a:t>
            </a:r>
            <a:endParaRPr lang="en-US" sz="1174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пользователей за последние годы свидетельствует о системном переходе к цифровому образованию и международному сотрудничеству.
</a:t>
            </a:r>
            <a:endParaRPr lang="en-US" sz="1078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Яндекс.Учебник и ФИРО РАНХиГС, 2023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школьников — биологов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через научную фотографию
</a:t>
            </a:r>
            <a:pPr algn="l" indent="0" marL="0">
              <a:lnSpc>
                <a:spcPct val="115000"/>
              </a:lnSpc>
              <a:buNone/>
            </a:pPr>
            <a:r>
              <a:rPr lang="en-US" sz="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из Томска стал победителем международного конкурса научного фото благодаря активному участию в онлайн-платформе, что открыло ему двери в научное сообщество и вдохновило других.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 Ярославля на биологической экспедиции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проекте «БиоКвиз» принесло команде из Ярославля приглашение принять участие в экспедиции на Байкал, где они смогли применить полученные онлайн-знания на практике.
</a:t>
            </a:r>
            <a:endParaRPr lang="en-US" sz="1013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школьников в цифровой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предоставляют возможности для участия в научных исследованиях без необходимости выезда, позволяя школьникам показывать высокие результаты и получать международное признание.
</a:t>
            </a:r>
            <a:endParaRPr lang="en-US" sz="10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онлайн-биокоммуникации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поддерживать научную честность и уважать культуру профессиональных дискуссий, избегая распространения неподтверждённых данных и слухов.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публиковать ложные сведения о свойствах лечебных трав и биотехнологиях без научных доказательств, чтобы не вводить в заблуждение общественность.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национальным особенностям и опыту разных биологических школ обогащает международное научное сотрудничество и способствует взаимопониманию.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«Окна в мир» для биологии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в биологических исследованиях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ИИ-системы помогают анализировать огромные массивы данных о жизни, ускоряя открытие закономерностей и разработку новых биологических моделей.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для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VR и AR технологий позволяет школьникам погружаться в мир экосистем, изучать поведение животных и процессы в клетках в интерактивной форме.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Роботизированные станции мониторинга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полевых исследований и сбор данных роботами способствует постоянному наблюдению за изменениями в природных условиях и улучшает качество экологического мониторинга.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для школьников: эффективный биологический поиск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проверенные образовательные платформы, такие как «Решу ЕГЭ» и «Яндекс.Учебник», а также авторитетные ресурсы, например BBC Earth.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Сочетайте онлайн-обучение с практическими исследованиями на природе, что укрепляет навыки наблюдения и экспериментирования.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Участвуйте в глобальных флешмобах и акциях по изучению природы, чтобы расширить опыт и контактировать с другими школьниками.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 оценивайте биологический контент в социальных сетях, не принимая информацию без подтверждения из надёжных источников.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современного «Окна в мир» для изучения биологии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делают биологию доступной и интересной, помогая школьникам стать частью мирового научного сообщества, при этом подчеркивая важность ответственного выбора источников и этического подхода.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2026-05-08T02:27:40Z</dcterms:created>
  <dcterms:modified xsi:type="dcterms:W3CDTF">2026-05-08T02:27:40Z</dcterms:modified>
</cp:coreProperties>
</file>