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Marks in Russian and English schools: how school results are shown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по-разному школы показывают успех ученика?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оценки в школах разных стран выглядят по-разному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школе результат показывают цифрой, в другой — буквой, процентом или уровнем. Различия связаны с традициями образования, экзаменами и тем, насколько подробно учитель хочет показать успех и рост ученика.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шкала отметок: 5, 4, 3, 2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российской школе чаще всего используют оценки 5, 4, 3 и 2. Оценка 5 означает «отлично», а 2 — «неудовлетворительно»; единица почти не применяется в обычной практике.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правильный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Отметка зависит не только от верного решения. Учитель учитывает полноту ответа, аккуратность работы, соблюдение инструкции и то, насколько ученик справился со всеми частями задания.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на разных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встречается на уроках по всем предметам, включая английский язык в 7 классе. Здесь оценивают не только знания темы, но и словарь, грамматику и понимание текста.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 привычная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шкала удобна тем, что её легко понять сразу. Но она даёт меньше оттенков результата, чем более подробные системы, где успех разделён на большее число уровней.
</a:t>
            </a:r>
            <a:endParaRPr lang="en-US" sz="9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система: grades, percentages и levels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результат — не только буква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школе ученик может увидеть grade, процент или словесный уровень достижения. Оценка часто сопровождается кратким комментарем учителя, чтобы было ясно, что получилось хорошо и что стоит улучшить дальше.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GCSE и шкала 9–1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экзаменах GCSE используется шкала 9–1: 9 — самый высокий результат, а 4 считается базовым проходным уровнем. Такая система позволяет точнее различать сильные работы и делает оценку более детальной.
</a:t>
            </a:r>
            <a:endParaRPr lang="en-US" sz="9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711574"/>
            <a:ext cx="3432300" cy="7016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оценок в России и Англии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школы обозначают успех ученика: от короткой цифровой шкалы до более дробных уровней и процентов.
</a:t>
            </a:r>
            <a:endParaRPr lang="en-US" sz="1163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система обычно точнее различает результаты, а российская остаётся более простой и короткой.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школьным системам оценивания в России и Англии, на основе описания школьной практики и GCSE
</a:t>
            </a:r>
            <a:endParaRPr lang="en-US" sz="5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уровней результатов по школьным системам России и Англии
</a:t>
            </a:r>
            <a:endParaRPr lang="en-US" sz="65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результаты по уровням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английской системе сильные результаты можно разделить на большее число ступеней, особенно на GCSE.
</a:t>
            </a:r>
            <a:endParaRPr lang="en-US" sz="1186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разница в баллах в Англии чаще означает заметный шаг по уровню.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026" y="1605459"/>
            <a:ext cx="266850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 в российской школе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оценивают, как ученик отвечает у доски: знает ли тему, может ли объяснить ход мысли и отвечает ли по заданию.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 самостоятельные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работы показывают, насколько ученик умеет применять правило, решать задания самостоятельно и не теряться без подсказки учителя.
</a:t>
            </a:r>
            <a:endParaRPr lang="en-US" sz="127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помогают увидеть, как ученик закрепляет материал дома, соблюдает ли сроки и умеет ли работать аккуратно и последовательно.
</a:t>
            </a:r>
            <a:endParaRPr lang="en-US" sz="131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особенно важны словарный запас, грамматика, чтение, письмо и понимание текста, потому что эти навыки развиваются одновременно.
</a:t>
            </a:r>
            <a:endParaRPr lang="en-US" sz="1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 в английской школе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работ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школе учитывают classwork, homework, quizzes, projects, coursework и экзамены. Оценка складывается не из одного ответа, а из нескольких проверок.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feedback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часто пишет комментарии: что получилось хорошо, где есть ошибки и что нужно сделать, чтобы результат стал лучше в следующий раз.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 только итог, но и движение вперёд. Поэтому сравнивают текущий результат с прежним уровнем и замечают даже небольшой рост.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на 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отдельно смотрят spelling, grammar, vocabulary, reading, writing, speaking and listening. Каждый навык может повлиять на общий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оценка в российской школе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обычную школьную практику: от проверки работы до четвертной и годовой отметки.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оценка в английской школе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задания и rubric до итогового уровня или экзаменационного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 видит свой успех в двух системах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в дневнике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российской школе ученик чаще всего видит результат как короткую цифру рядом с работой. Она сразу понятна: 5, 4, 3 или 2. Такая запись быстро показывает итог, но почти не объясняет, что именно получилось хорошо, а что стоит исправить.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 вместо одной отметки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школе рядом с результатом часто появляется письменный отзыв учителя. В нём могут быть проценты, уровни и несколько фраз о сильных сторонах работы. Ученик видит не только итог, но и подсказку, как улучшить следующий ответ.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российская 4 и английская 7 не равны напрямую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шкалы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4 означает хороший результат в короткой шкале 2–5. Английская 7 на GCSE относится к очень сильному уровню, поэтому простое сравнение цифр вводит в заблуждение.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оценки зависит от предмета, возраста и сложности задания. Одна и та же отметка в текущей работе и на экзамене может отражать совсем разный уровень достижения.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тоже не 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одинаковый процент в разных школах может означать разные требования. Поэтому при сравнении нужно смотреть на критерии, а не только на число в строке с результатом.
</a:t>
            </a:r>
            <a:endParaRPr lang="en-US" sz="11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описанию школьных систем оценивания в России и Англии
</a:t>
            </a:r>
            <a:endParaRPr lang="en-US" sz="74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двух систем оценки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итоговую «лучшую» систему, а разные сильные стороны каждой из них.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шкала проще для быстрого чтения, а английская точнее отражает детали успеха и прогресса.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общих смысловых соответствий оценок в школьной практике
</a:t>
            </a:r>
            <a:endParaRPr lang="en-US" sz="79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перевод оценок между системами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только общий смысл отметок. Она не даёт точного равенства, потому что правила подсчёта и критерии в школах различаются.
</a:t>
            </a:r>
            <a:endParaRPr lang="en-US" sz="1109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помогает понять уровень работы, но не заменяет школьные правила и критерии конкретной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оценки влияют на мотивацию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поддерживает интерес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оценка помогает почувствовать, что усилия не были напрасны. После удачного ответа ученик чаще охотнее берётся за новое задание и не боится следующей проверки.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балл может демотивировать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отметка иногда вызывает тревогу и желание молчать на уроке. Если ученик видит только число, ему труднее понять, что именно нужно исправить.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 помогает расти
</a:t>
            </a:r>
            <a:pPr algn="ctr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школе письменный feedback показывает конкретный путь улучшения. Ученик понимает, над чем работать дальше, и воспринимает ошибку как часть учёбы, а не как окончательный провал.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запоминается сильнее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российской школе отметка часто становится главным итогом работы. Поэтому школьники чаще всего переживают именно из-за цифры, а не из-за подробного объяснения результата.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 итоговые проверки в России и Англии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получает обычные оценки за уроки, домашние задания и небольшие работы. Они помогают увидеть, как идёт подготовка задолго до серьёзных экзаменов.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экзамены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важную роль играют GCSE примерно в 16 лет, а в России — ОГЭ и ЕГЭ. На этом этапе результат становится особенно значимым для дальнейшей учёбы.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следующему этапу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Экзаменационная оценка влияет на выбор класса, школы или дальнейшего обучения. Поэтому уже в 7 классе полезно понимать, что отметки со временем становятся более ответственными.
</a:t>
            </a:r>
            <a:endParaRPr lang="en-US" sz="10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оценок в повседневной школьной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российском дневнике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или электронном журнале можно увидеть короткую запись: «4 за контрольную» или «5 за ответ у доски». Такая формулировка сразу сообщает итог, но не объясняет, какие именно элементы работы повлияли на отметку. Для ученика это привычный и очень заметный формат.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лист с результатом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школе рядом с результатом могут стоять 78%, grade 6 или working at expected standard. Часто учитель добавляет несколько слов о том, что получилось хорошо и что нужно доработать. Такой лист показывает не только уровень, но и направление следующего шага.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Отзыв, а не только балл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самый важный элемент — это не цифра и не буква, а короткий комментарий учителя. Фраза вроде a positive comment from the teacher помогает ученику увидеть, что его старания замечены. Это делает школьный успех более понятным и личным.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двух системах оценивания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главное различие: цифра, буква или уровень могут выглядеть похоже, но в каждой стране они читаются по-своему.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проверяют знания, но одна делает акцент на кратком результате, а другая — на деталях и развитии ученика.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систем оценивания в России и Англии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как инструмент учёбы, а не только цифра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полезна тогда, когда показывает, где именно возникла ошибка. Тогда ученик понимает, что нужно повторить, и может исправить результат в следующей работе.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сравнивать не только себя с другими, но и свой сегодняшний уровень с прошлым. Такой подход помогает замечать личный рост даже при неидеальной отметке.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Ставить новую цель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полезно выбрать конкретную задачу: выучить слова, потренировать грамматику или улучшить чтение. Тогда оценка становится ориентиром, а не просто итогом.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в 7 классе особенно важно понимать, какие навыки уже развиты, а какие ещё требуют тренировки. Так ученик учится работать осознанно и спокойно.
</a:t>
            </a:r>
            <a:endParaRPr lang="en-US" sz="9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оценки, одна цель обучения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 английская школы оценивают по-разному, но смысл один: показать уровень знаний и помочь двигаться дальше. Когда ученик понимает систему, оценка становится не поводом для тревоги, а полезной подсказкой.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2026-05-31T01:00:13Z</dcterms:created>
  <dcterms:modified xsi:type="dcterms:W3CDTF">2026-05-31T01:00:13Z</dcterms:modified>
</cp:coreProperties>
</file>