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What Helps You to Enjoy Yourselves?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досуг полезным, разнообразным и по-настоящему приятным?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старшеклассников: зачем говорить об этом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свободное время особенно ценно: оно помогает снять напряжение, сохранить баланс и выбрать занятия, которые поддерживают интересы, общение и личное развитие.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990" y="2021232"/>
            <a:ext cx="17212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22230"/>
            <a:ext cx="261000" cy="20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leisure time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free time, leisure, hobby и pastime помогают говорить о досуге точно и естественно. Они задают основу для описания того, чем школьник занимается после уроков и почему выбирает именно этот формат.
</a:t>
            </a:r>
            <a:endParaRPr lang="en-US" sz="707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active rest, to go for a walk и to do sports описывают отдых, который сочетает движение и восстановление сил. Такие формулировки особенно полезны при сравнении разных способов провести свободный вечер.
</a:t>
            </a:r>
            <a:endParaRPr lang="en-US" sz="707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компания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hang out with friends, to play board games и to spend time together помогают говорить о досуге в кругу сверстников. Они подчёркивают социальную сторону отдыха и его эмоциональную ценность.
</a:t>
            </a:r>
            <a:endParaRPr lang="en-US" sz="710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listen to music, to read books и to surf the Internet описывают личные предпочтения и тихие формы отдыха. Эти выражения удобно использовать, когда нужно рассказать о любимом занятии или привычном ритме вечера.
</a:t>
            </a:r>
            <a:endParaRPr lang="en-US" sz="707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relaxing, exciting, productive, creative и peaceful помогают оценивать досуг. Модели more enjoyable than, as useful as и the best way to unwind нужны, чтобы уверенно сравнивать разные варианты отдыха.
</a:t>
            </a:r>
            <a:endParaRPr lang="en-US" sz="7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занятия в свободное время выбирают подростки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свободное время делится между онлайн-активностями и живыми формами отдыха, которые чаще требуют участия, движения и общения.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досуг заметно лидирует, но офлайн-занятия вместе составляют сопоставимую часть и помогают сделать отдых более разносторонним.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тематическим категориям, составлено для учебной презентации.
</a:t>
            </a:r>
            <a:endParaRPr lang="en-US" sz="6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rest: why movement helps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велосипед, танцы и спортивные игры помогают включиться после уроков и снять умственное напряжение. Движение улучшает самочувствие и делает отдых более бодрым и заметно менее пассивным.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поддерживает выносливость, координацию и общий тонус организма. Для подростков особенно важно не прерывать движение надолго, чтобы избежать ощущения усталости и вялости.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разгрузка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помогает переключиться с учебных задач и уменьшить стресс. Прогулка на свежем воздухе или командная игра часто работают лучше, чем длительное сидение дома.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для подростков предполагают около 60 минут физической активности в день. Это не обязательно тренировка: подойдут прогулка, катание на велосипеде или подвижные игры.
</a:t>
            </a:r>
            <a:endParaRPr lang="en-US" sz="8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хобби как способ самовыражения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вдохновение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фотография, музыка и письмо помогают подростку замечать детали и искать собственный стиль. Такие занятия часто начинаются как интерес, а затем постепенно превращаются в устойчивое увлечение.
</a:t>
            </a:r>
            <a:endParaRPr lang="en-US" sz="919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и 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хобби требует практики, внимательности и умения доводить работу до конца. Именно поэтому оно развивает концентрацию, аккуратность и внутреннюю дисциплину без лишнего давления.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самовыражение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творчество легче передавать настроение, мысли и переживания, которые не всегда просто объяснить словами. Это делает досуг не только приятным, но и психологически полезным.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творческих занятий есть видимый итог: рисунок, снимок, текст, поделка или мелодия. Такой результат повышает уверенность в себе и показывает, что интерес можно развивать в настоящее умение.
</a:t>
            </a:r>
            <a:endParaRPr lang="en-US" sz="9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досуга по пользе и затратам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разные занятия отличаются не только интересом, но и тем, как они влияют на здоровье, общение и бюджет.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удачный выбор не сводится к одному занятию: лучше сочетать спокойные, активные и социальные формы отдыха.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leisure time; обобщение типичных вариантов досуга подростков.
</a:t>
            </a:r>
            <a:endParaRPr lang="en-US" sz="6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занятие для свободного времени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построена как последовательность: состояние, цель, подходящий формат отдыха.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друзьями как важная часть подросткового досуга
</a:t>
            </a:r>
            <a:endParaRPr lang="en-US" sz="2163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Встречи, переписка и совместные занятия помогают подросткам чувствовать себя принятыми. В такой среде легче делиться переживаниями, получать поддержку и укреплять доверие.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игры, кино, спорт и прогулки становятся удобным поводом обсудить любимые темы. Совместный досуг делает общение более живым и естественным, чем формальная беседа.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разгрузка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дружеское общение помогает переключиться и снизить напряжение. Особенно это важно в старших классах, когда нагрузка возрастает и свободного времени становится меньше.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с ровесниками учит слушать, договариваться и уважать разные мнения. Эти качества нужны не только в школе, но и в дальнейшей учёбе и взрослой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 занятия вне гаджетов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цифровой досуг часто занимает больше всего времени, особенно в конце дня, когда хочется простого переключения после учёбы.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Офлайн-активности распределяют день гармоничнее и чаще поддерживают движение, живое общение и более качественное восстановление.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распределения времени, подготовленная для учебной презентации.
</a:t>
            </a:r>
            <a:endParaRPr lang="en-US" sz="6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спокойный и интеллектуальный отдых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как место концентрации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библиотеке чтение воспринимается иначе: вокруг тихо, светло и ничто не мешает сосредоточиться. Здесь удобно брать журналы, рассказы или non-fiction, чтобы найти новые идеи и расширить кругозор без спешки.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 тихом вечере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напряжённого дня подросток открывает книгу дома и постепенно отвлекается от учебных задач. Несколько страниц перед сном помогают замедлиться, успокоиться и сохранить ощущение личного пространства, где можно побыть наедине с мыслями.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читается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книга лучше всего идёт в парке на скамейке, когда рядом свежий воздух и спокойная обстановка. Такой отдых соединяет тишину, наблюдение за природой и удовольствие от сюжета, поэтому чтение кажется особенно живым и вдохновляющим.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220" y="3098354"/>
            <a:ext cx="19350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48001"/>
            <a:ext cx="244200" cy="244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фильмы и цифровые развлечения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переключиться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плейлисты быстро меняют настроение после уроков, создавая ощущение паузы между учёбой и личным временем. Главное — выбирать музыку осознанно, а не включать её фоном на весь вечер.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 как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фильм или короткий сериал дают эмоциональную разрядку и позволяют ненадолго уйти от школьных задач. Однако важно не превращать просмотр в бесконечный марафон, чтобы не сокращать сон и движение.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избытка экранов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время у экрана часто вытесняет прогулки, живое общение и нормальный режим сна. Поэтому цифровой досуг стоит ограничивать по времени и чередовать с более активными занятиями.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контента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весь онлайн-отдых одинаково полезен: многое зависит от цели просмотра. Если контент вдохновляет, обучает или помогает расслабиться без перегрузки, он становится частью качественного досуга.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цифровой контент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видео, подкасты и документальные фильмы делают экранное время более содержательным. Такой формат развлекает и одновременно даёт знания, если подросток выбирает темы, которые действительно развивают интересы.
</a:t>
            </a:r>
            <a:endParaRPr lang="en-US" sz="7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занятия влияют на настроение и самочувствие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построено по условной шкале 1–10 и показывает не только силу эффекта, но и его устойчивость при регулярном повторении.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сбалансированный результат дают движение и живое общение; спокойные занятия работают мягче, а пассивный экранный отдых быстро утомляет при длительном использовании.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оценка на основе типичных эффектов досуга; шкала условная.
</a:t>
            </a:r>
            <a:endParaRPr lang="en-US" sz="7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в разные сезоны и в разных местах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тёплое время года подростки чаще выбирают прогулки, велопоездки, пикники и игры на улице. Досуг становится более подвижным и связанным с природой.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становится прохладнее, растёт интерес к спокойным занятиям в помещении: чтению, настольным играм, творческим делам и встречам дома с друзьями.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востребованы кино, семейные вечера, онлайн-общение и занятия, которые можно делать в тепле и без длительного пребывания на улице.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месту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лучше подходит для индивидуального и тихого отдыха, а улица — для спорта, прогулок и совместных активностей. На формат досуга напрямую влияет погода и доступное пространство.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Недорогие способы провести время с пользой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полезный досуг может быть простым, доступным и не требовать больших расходов.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доступные занятия часто дают и личную, и социальную пользу, поэтому качество отдыха не зависит напрямую от бюджета.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повседневного досуга.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досуг и домашние традиции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ужины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ужин помогает семье спокойно поговорить о прошедшем дне, обсудить планы и почувствовать внимание друг к другу. Для подростка это важный момент эмоциональной поддержки и стабильности.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и викторины создают лёгкую, дружелюбную атмосферу, где все участники общаются на равных. Такой досуг развивает терпение, умение слушать и уважение к мнению других.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поездки и прогулки меняют привычную обстановку и помогают семье проводить время без спешки. Совместные впечатления обычно запоминаются лучше, чем обычный вечер перед экраном.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даты, кулинарные вечера и особые ритуалы формируют ощущение дома как надёжного пространства. Именно такие привычки укрепляют доверие и делают отношения более тёплыми.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выстроить день без перегрузки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чередовать учёбу, отдых и сон, чтобы свободное время помогало восстановиться.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 и однотипные развлечения вытесняют движение, общение и сон, отдых перестаёт восстанавливать силы и начинает накапливать усталость.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(рекомендации по физической активности для детей и подростков).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минут
</a:t>
            </a:r>
            <a:endParaRPr lang="en-US" sz="5117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ежедневного движения рекомендует ВОЗ подросткам, и дефицит активности делает слишком пассивный отдых менее полезным для самочувствия.
</a:t>
            </a:r>
            <a:endParaRPr lang="en-US" sz="13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делают досуг качественнее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63850" y="1609700"/>
            <a:ext cx="34182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Планируй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свободное время заранее распределено, его легче использовать без спешки и хаоса. План помогает не забывать о важных делах и оставляет место для отдыха, который действительно нужен.
</a:t>
            </a:r>
            <a:endParaRPr lang="en-US" sz="780" dirty="0"/>
          </a:p>
        </p:txBody>
      </p:sp>
      <p:sp>
        <p:nvSpPr>
          <p:cNvPr id="13" name="Text 3"/>
          <p:cNvSpPr txBox="1"/>
          <p:nvPr/>
        </p:nvSpPr>
        <p:spPr>
          <a:xfrm>
            <a:off x="763850" y="2240472"/>
            <a:ext cx="34182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Чередуй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Полезнее сочетать движение, спокойные занятия и общение, чем проводить весь вечер одинаково. Такое чередование снижает усталость и делает досуг более насыщенным и разнообразным.
</a:t>
            </a:r>
            <a:endParaRPr lang="en-US" sz="780" dirty="0"/>
          </a:p>
        </p:txBody>
      </p:sp>
      <p:sp>
        <p:nvSpPr>
          <p:cNvPr id="14" name="Text 4"/>
          <p:cNvSpPr txBox="1"/>
          <p:nvPr/>
        </p:nvSpPr>
        <p:spPr>
          <a:xfrm>
            <a:off x="763850" y="2871244"/>
            <a:ext cx="34182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 из дома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занятия на свежем воздухе улучшают самочувствие и помогают отдохнуть от экранов. Даже короткое время вне дома делает вечер более живым и восстановительным.
</a:t>
            </a:r>
            <a:endParaRPr lang="en-US" sz="780" dirty="0"/>
          </a:p>
        </p:txBody>
      </p:sp>
      <p:sp>
        <p:nvSpPr>
          <p:cNvPr id="15" name="Text 5"/>
          <p:cNvSpPr txBox="1"/>
          <p:nvPr/>
        </p:nvSpPr>
        <p:spPr>
          <a:xfrm>
            <a:off x="763850" y="3502006"/>
            <a:ext cx="34182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Ограничивай поздний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использовать телефон слишком поздно, проще заснуть и проснуться без тяжести в голове. Границы экранного времени особенно важны в учебные дни и перед экзаменами.
</a:t>
            </a:r>
            <a:endParaRPr lang="en-US" sz="780" dirty="0"/>
          </a:p>
        </p:txBody>
      </p:sp>
      <p:sp>
        <p:nvSpPr>
          <p:cNvPr id="16" name="Text 6"/>
          <p:cNvSpPr txBox="1"/>
          <p:nvPr/>
        </p:nvSpPr>
        <p:spPr>
          <a:xfrm>
            <a:off x="763850" y="4132755"/>
            <a:ext cx="34182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 маленькие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личные задачи делают досуг осмысленным: прочитать главу, пройтись полчаса, выучить песню или закончить творческую работу. Такие цели дают ощущение результата и мотивацию.
</a:t>
            </a:r>
            <a:endParaRPr lang="en-US" sz="7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делает досуг действительно приятным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отдых сочетает движение, общение, творчество, чтение и разумное использование экрана. Такой баланс помогает восстанавливаться, развиваться и сохранять силы для учёбы и личной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2026-05-31T18:27:42Z</dcterms:created>
  <dcterms:modified xsi:type="dcterms:W3CDTF">2026-05-31T18:27:42Z</dcterms:modified>
</cp:coreProperties>
</file>