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празднует день рождения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Поздравления, подарки, игры и добрые слова на немецком языке.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тёплый домашний праздник, где гости, торт и подарки помогают учить простые немецкие слова: Hallo, Geburtstag, Geschenk, Kuchen, Freunde, Party.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празднике и нужных словах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8749" y="299281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Сабина готовит к приходу гостей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помогает расставить всё на столе: тарелки, чашки и угощение. По-немецки здесь удобно говорить: der Tisch, das Glas, der Saft.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накрыт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не скучает: она помогает взрослым и делает праздник уютным. Такие действия хорошо подходят для простых фраз на немецком языке в третьем классе.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хозяйки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появляется сок для гостей. В уроке можно повторить слово der Saft и коротко сказать, что напиток уже приготовлен и ждёт друзей.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готовы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угощение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и фрукты делают стол ярким и вкусным. Здесь подходят слова der Keks и das Obst, а ещё можно вспомнить, что гости любят угощение.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нужно быстро убрать лишнее и разложить вещи по местам. Для этого подходят слова aufräumen, helfen и vorbereiten, которые легко запомнить.
</a:t>
            </a:r>
            <a:endParaRPr lang="en-US" sz="1087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сразу заметна яркая коробка с красивой ленточкой. Такой подарок вызывает радость ещё до того, как его откроют. По-немецки можно сказать: das Geschenk, die Schachtel, die Schleife.
</a:t>
            </a:r>
            <a:endParaRPr lang="en-US" sz="101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 бантом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делает подарок особенно личным и тёплым. Ребёнок видит, что друзья подумали о ней заранее. Для урока важны слова: die Karte, das Geschenk, die Freude.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для Сабины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лежат книга и конструктор, а рядом — открытка с добрыми словами. Это не просто вещи, а знак внимания. Они показывают, что подарок выбран с заботой и дружбой.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внутри коробки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подарочной коробке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пришёл поздравить Сабину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приходят школьные друзья. Они здороваются, улыбаются и говорят короткие добрые слова. Здесь подходят фразы Hallo! и Guten Tag!.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Сабиной оказываются близкие люди из семьи. Они приносят тепло, внимание и хорошие пожелания, а слово die Gäste помогает назвать всех гостей сразу.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гость старается сказать что-то приятное и вежливое. На уроке можно потренировать короткие поздравления, которые легко запомнить и произнести уверенно.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 заглядывает соседка, потому что праздник — повод для дружеской встречи. Для этой ситуации удобно слово willkommen и простое поздравление Alles Gute!.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Соседка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детям понять сюжет и повторить простые немецкие слова и фразы.
</a:t>
            </a:r>
            <a:endParaRPr lang="en-US" sz="126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праздник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веселье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играют в простые игры, где нужно быстро двигаться, считать или угадывать. Подходящие слова: spielen, das Spiel, die Aufgabe.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весёлых заданий все смеются и поддерживают друг друга. Здесь легко использовать слова lachen, raten, suchen и der Ball.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сделать праздник шумным и радостным. Можно сказать: die Musik läuft, дети танцуют и с удовольствием участвуют в игре.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— это не только торт, но и дружная команда. Когда всем интересно, праздник запоминается надолго и становится особенно тёплым.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уже стоят торт, чашки и тарелки, а рядом — праздничные колпачки. Всё готово к тихому и важному моменту перед свечами.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на секунду замолкают, ожидание становится особенно заметным. Для этого эпизода подходят слова die Kerze, der Kuchen, der Teller и die Feier.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перед тем, как задувать свечи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желания Сабина задувает свечи одним сильным выдохом и повторяет счёт по-немецки.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свечей стоят на торте, потому что Сабине исполняется именно столько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урока о дне рождения Сабины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говорят: Alles Gute zum Geburtstag! и Herzlichen Glückwunsch! Эти фразы легко запомнить и использовать как готовое поздравление на немецком языке.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Viel Glück! и Viel Spaß! особенно удобны для третьего класса. Их можно произнести быстро, дружелюбно и очень по-праздничному.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пожеланиях звучат слова Gesundheit, Freude, Schule и Erfolg. Они помогают сказать Сабине не только «поздравляю», но и пожелать ей удачи в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 добрые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стоит рядом с родителями и гостями, а за спиной светится праздничная стена. Все улыбаются, потому что праздник удался, а в комнате осталось теплое чувство общего веселья и заботы.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 у украшенной стены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видны колпачки, цветные украшения и радостные лица. Такой снимок напоминает не только о подарках, но и о том, как приятно быть вместе и праздновать в кругу семьи и друзей.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счастливом дне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снимок после праздника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которые радуют Сабину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Сабине играть с друзьями и весело проводить время. Такой подарок особенно хорош, когда хочется смеяться, думать и соревноваться вместе.
</a:t>
            </a:r>
            <a:endParaRPr lang="en-US" sz="118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выбрана не случайно, а с вниманием к Сабине. Именно поэтому подарок радует особенно сильно и остается в памяти надолго.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 заботой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 удобен для заметок, маленьких секретов и школьных идей. В него можно schreiben, рисовать и хранить свои важные мысли.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блокнот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подходят для рисунков и открыток. С ними Сабина может malen и придумывать яркие картинки, которые потом приятно показывать родным.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для творчества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вести себя на дне рождения: от приветствия до прощания.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гостя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темно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веселья на минуту гаснет свет, и все на секунду замирают. Становится тихо, а потом дети начинают смеяться и оглядываться.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 продолжается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сюрприза гости снова хлопают, улыбаются и возвращаются к празднику. Такая сцена добавляет истории живости и легкого юмора.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появляются свечи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возвращается, свечи снова горят, и праздник выглядит еще ярче. Это маленькая неожиданность делает момент особенно смешным и запоминающимся.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сюрприз меняет праздник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и потолке висят воздушные шары и гирлянды. Они сразу создают настроение праздника и делают комнату похожей на веселую сказку.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шары и гирлянды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украшениях заметны звезды, бумажные цветы и яркие краски. Такие предметы легко назвать по-немецки и так же легко узнать на картинке.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детали вокруг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в комнате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торт съеден, дети пьют чай и спокойно разговаривают. Праздник становится тише, но настроение остается теплым и дружелюбным.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рисуют, собирают пазл и играют без спешки. Такое спокойное завершение дня помогает всем немного отдохнуть после шумного веселья.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рассматривают подарки, читают открытки и показывают друг другу, что получили. Это приятный момент, когда можно еще раз сказать danke.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угощения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Сабина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счастлива, потому что рядом друзья, семья и подарки. Ее лицо светится улыбкой, а настроение остается по-настоящему праздничным.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поздравлений Сабина говорит спасибо и радуется вниманию гостей. Она понимает, что добрые слова и забота очень важны.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Сабина чувствует себя froh und glücklich. Праздник проходит легко, а рядом все, кто ей дорог.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Счастливое настроение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поздравлениями Сабина немного gespannt. Она ждет, что скажут гости, и с интересом смотрит на стол, свечи и подарки.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пишет свой Wunsch на маленьком листке и аккуратно складывает его. Она делает это тихо, потому что такое желание хранит немного тайны и надежды.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листок попадает в Brief или Umschlag, рядом лежат ручка и открытка. Эта маленькая сцена показывает, как у детей рождается мечта о хорошем годе.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именинницы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день рождения живым и веселым. Когда дети вместе играют и смеются, праздник кажется особенно дружелюбным и запоминающимся.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важны не меньше подарков. Простое Hallo, Danke или Alles Gute делает общение теплее и учит вежливости.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участие создает уют. Родители, родственники и гости помогают Сабине чувствовать себя спокойно, любимой и по-настоящему счастливой.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торт и игры объединяют всех в одно большое событие. Так обычный день превращается в schöne Feier, которую хочется помнить.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праздник особенным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Сабины — это урок добрых слов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Сабине помогает повторить немецкие слова о празднике, поздравлениях и чувствах. А еще она напоминает: самые важные подарки — это дружба, внимание и доброта.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2026-05-25T03:26:04Z</dcterms:created>
  <dcterms:modified xsi:type="dcterms:W3CDTF">2026-05-25T03:26:04Z</dcterms:modified>
</cp:coreProperties>
</file>