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лежат на одной окружности. Разберём критерии, углы, теорему Птолемея и площадь.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четырёхугольник: основные идеи, признаки и формулы
</a:t>
            </a:r>
            <a:endParaRPr lang="en-US" sz="255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«вписанный четырёхугольник» встречается в 11 классе
</a:t>
            </a:r>
            <a:endParaRPr lang="en-US" sz="23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входит в раздел «Окружность» и опирается на хорды, дуги, вписанные и центральные углы. В задачах по планиметрии она помогает находить неизвестные углы, стороны и диагонали без координат. Особенно ценна в усложнённых заданиях, где нужно связать несколько свойств.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вписанного четырёхугольника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называется вписанным, если все его вершины лежат на одной окружности. Эта окружность называется описанной около четырёхугольника.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вписанного четырёхугольника становятся хордами той окружности, на которой расположены все точки-вёршины. Поэтому длины сторон связаны с геометрией окружности.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порядок вершин: геометрическая картинка не должна «перемешиваться», иначе угловые соответствия и дуги перестанут совпадать с используемыми формулами.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является вписанным тогда и только тогда, когда сумма его противоположных углов равна 180°. Проверка по углам — базовый критерий в школьных задачах.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6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признак вписанного четырёхугольника (школьная геометрия, планиметрия)
</a:t>
            </a:r>
            <a:endParaRPr lang="en-US" sz="666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противоположных углов равна 180°, значит четыре вершины лежат на одной окружности.
</a:t>
            </a:r>
            <a:endParaRPr lang="en-US" sz="1908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вписан ли четырёхугольник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Даны углы, стороны, диагонали или дуги; дальше используем признаки и угловые соотношения.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в окружности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равен половине дуги, на которую он опирается. Это связывает «угол» и «дугу» так, что можно переводить одно в другое для вычислений.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вписанных угла опираются на одну и ту же хорду, то они равны. Значит, по одному элементу можно восстановить другие угловые величины.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вписанного четырёхугольника каждый внешний угол равен внутреннему противоположному. А сумма противоположных внутренних углов всегда составляет 180°.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 работа с углами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как «вход» в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Проведите диагонали AC и BD и мысленно разложите четырёхугольник на четыре треугольника. В каждом треугольнике появляются вписанные углы, связанные с дугами на окружности. Так угловые задачи перестают быть «разрозненными».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подсказывают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отметьте дуги, соответствующие найденным углам. Если углы опираются на одну и ту же хорду, на диаграмме проявится повторяемость дуг и углов. Это помогает сократить вычисления и проверить себя прямо по рисунку.
</a:t>
            </a:r>
            <a:endParaRPr lang="en-US" sz="105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собирают информацию в одну строку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диагонали делят фигуру, удобно сравнивать углы, полученные из разных треугольников. В итоге связи между AC, BD и дугами превращаются в набор строгих равенств. Решение становится последовательным, а не «на угадывание».
</a:t>
            </a:r>
            <a:endParaRPr lang="en-US" sz="10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про вписанный четырёхугольник
</a:t>
            </a:r>
            <a:endParaRPr lang="en-US" sz="2409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задач сводятся к цепочке «угол ↔ дуга ↔ хорда», а затем — к вычислениям через теорему Птолемея или площади.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практичным входом остаётся признак по сумме противоположных углов: он быстро подтверждает, что можно использовать всю «окружностную» технику.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учебных фактов по теме «Вписанный четырёхугольник», школьный курс геометрии (без числовых статистик)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56975"/>
            <a:ext cx="4873500" cy="27019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и формулы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формулировку с типом задания: когда углы известны — работайте с углами и дугами; когда длины — подключайте Птолемея и площади.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рисунок можно решать разными путями: сначала убедиться во вписанности, затем выбрать инструмент под конкретные данные (углы или длины).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геометрии, раздел «Окружность» и стандартные теоремы/формулы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диагоналей вписанного четырёхугольника равно сумме произведений противоположных сторон: AC·BD = AB·CD + BC·AD. Теорема нужна для вычисления неизвестных отрезков и проверки числовых данных.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Птолемея (для вписанного четырёхугольника); классический результат планиметрии
</a:t>
            </a:r>
            <a:endParaRPr lang="en-US" sz="629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5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AC·BD = AB·CD + BC·AD
</a:t>
            </a:r>
            <a:endParaRPr lang="en-US" sz="4535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формуле можно связывать диагонали и стороны вписанного четырёхугольника.
</a:t>
            </a:r>
            <a:endParaRPr lang="en-US" sz="2102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применяется теорема Птолемея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Птолемея особенно уместна, когда одновременно видны длины противоположных сторон и диагоналей, а угловая информация неполная: диагонали «достраивают» вычисления.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задачным типам видно: чаще всего теорема работает как вычислительный мост между сторонами и диагоналями, позволяя завершать решение без перевода всех данных в углы.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задач (практика планиметрии), без привязки к конкретной статистике.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вписанного четырёхугольника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S вписанного четырёхугольника удобно находить через диагонали: S = 1/2·AC·BD·sin φ, где φ — угол между диагоналями. Это сокращает шаги по сравнению с построением высот.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часто дают диагонали и угол между ними: тогда формула сразу даёт ответ. Если φ находится из угловых соотношений, площадь вычисляется в два логических перехода.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любого вписанного четырёхугольника применяется формула Брахмагупты: S = √((p-a)(p-b)(p-c)(p-d)), где p — полупериметр, a, b, c, d — стороны. Она работает по длинам без тригонометрии.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инструмента зависит от данных: диагонали и φ — формула через sin; только стороны — формула Брахмагупты. Оба подхода особенно полезны в задачах на вычисление площади «в один проход». 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вписанных четырёхугольников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как «идеальный» вписанный пример
</a:t>
            </a:r>
            <a:pPr algn="ctr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прямоугольнике противоположные углы равны 90°, а значит, их сумма составляет 180°. Поэтому он автоматически удовлетворяет признаку вписанности. В рисунке хорошо выделяются два равных угла и одна общая описанная окружность.
</a:t>
            </a:r>
            <a:endParaRPr lang="en-US" sz="955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Квадрат: вписанность благодаря симметрии
</a:t>
            </a:r>
            <a:pPr algn="ctr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все углы по 90°, следовательно, сумма противоположных углов также равна 180°. Визуально легко показать, что окружность проходит через все вершины. Симметрия делает этот случай «самым наглядным» для проверки понимания признака.
</a:t>
            </a:r>
            <a:endParaRPr lang="en-US" sz="927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трапеция: углы складываются до 180°
</a:t>
            </a:r>
            <a:pPr algn="ctr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равнобедренной трапеции углы при основании попарно равны, а противоположные углы дополняют друг друга до 180°. Именно это позволяет утверждать вписанность. На иллюстрации удобно подчеркнуть равенства углов и геометрическую симметрию фигуры.
</a:t>
            </a:r>
            <a:endParaRPr lang="en-US" sz="9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признаков и следствий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рассуждений: от углов к вычислениям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387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232" y="1845400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3616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85681" y="1845400"/>
            <a:ext cx="146025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решения задач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→ дуги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встречаются углы, переводите их в дуги: так легче применять соотношения вписанного угла с дугой и находить недостающие угловые величины.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удобно дорисовать лучи и рассмотреть внешние углы. Это позволяет связать нужный угол с противоположным и быстрее выйти к признаку вписанности.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вписанных углов над хордой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угла опираются на одну и ту же хорду, они равны. Этот приём помогает быстро связать разные вершины и построить систему равенств.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 треугольники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делят четырёхугольник на треугольники. Затем применяются свойства вписанных углов в каждом треугольнике, что упрощает работу с углами и дугами.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Птолемея как вычислительный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стороны и диагонали (или часть из них), используйте формулу AC·BD = AB·CD + BC·AD. Она помогает закрыть расчёт и проверить согласованность данных.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0341" y="914638"/>
            <a:ext cx="5663368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данные и подходящие инструменты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объект в задаче можно решать разными способами: угловым анализом, через теорему Птолемея или формулами площади. Выбор зависит от того, какие величины даны в условии.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данные преимущественно угловые — начинайте с соотношений между вписанными углами и дугами; если длины — центр тяжести переносится на Птолемея и формулы площади.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школьных задач по теме «Окружность. Вписанный четырёхугольник» (обобщение методики).
</a:t>
            </a:r>
            <a:endParaRPr lang="en-US" sz="6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проблема — угловая: неверно выделяют противоположные углы или теряют условие, что все вершины лежат на одной окружности.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ошибки концентрируются вокруг распознавания структуры «вписанности» и корректной работы с углами и дугами.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типовых работ учащихся (качественный анализ), без привязки к конкретному набору оценок.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место в математике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окружности и свойства вписанных фигур развивались в классической геометрии. Множество утверждений о хордах и углах формировались как результат наблюдений над конструкциями.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Птолемея (древнегреческая традиция)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Птолемея связывает геометрию окружности с алгебраическим соотношением между длинами. Это пример того, как из геометрических фактов рождаются точные вычислительные формулы.
</a:t>
            </a:r>
            <a:endParaRPr lang="en-US" sz="964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Брахмагупты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Брахмагупты для площади вписанного четырёхугольника демонстрирует единство геометрии и вычислений. Она подчёркивает, что задачи на площадь можно решать «длиннами», избегая лишних построений.
</a:t>
            </a:r>
            <a:endParaRPr lang="en-US" sz="10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16606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9263" y="3418649"/>
            <a:ext cx="146025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9894" y="1588838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1863" y="3152300"/>
            <a:ext cx="146025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четырёхугольник помогает находить неизвестные элементы прямо по рисунку: углы, стороны и диагонали. Свойства окружности сокращают число промежуточных вычислений.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тригонометрией и алгеброй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вводят синус угла между диагоналями и радикалы Брахмагупты. Кроме того, теорема Птолемея превращает геометрию в аккуратные алгебраические преобразования.
</a:t>
            </a:r>
            <a:endParaRPr lang="en-US" sz="1033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построений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вписанности дают встроенный контроль: если вычисленные углы не согласуются с признаком, то чертёж или исходные данные ошибочны. Это полезно и в задачах, и в самопроверке.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Олимпиадный стиль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повышенной сложности тема работает как «связующее звено»: углы помогают выйти к Птолемею, а Птолемей — к диагоналям и площади. Получается цепочка логических ходов.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четырёхугольник: геометрия, которая даёт точные вычисления
</a:t>
            </a:r>
            <a:endParaRPr lang="en-US" sz="2607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вписанного четырёхугольника: сумма противоположных углов равна 180°. Дальше следуют равенства вписанных углов, теорема Птолемея и формулы площади через диагонали и стороны, обеспечивая решения задач разного уровня сложности.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2026-05-14T04:57:54Z</dcterms:created>
  <dcterms:modified xsi:type="dcterms:W3CDTF">2026-05-14T04:57:54Z</dcterms:modified>
</cp:coreProperties>
</file>