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2028725"/>
            <a:ext cx="84240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млекопитающих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размножения, развитие внутри матери и забота о потомстве у млекопитающих.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размножение важно для млекопитающих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выживание вида. У млекопитающих это сопровождается заботой о потомстве и сложным внутренним развитием, зависящим от среды и образа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размножения у млекопитающих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происходит через оплодотворение яйцеклетки сперматозоидом, что обеспечивает генетическую изменчивость потомства.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 развивается внутри тела матери, используя плаценту для питания и защиты, что увеличивает шансы на выживание.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характеризуются внутренним оплодотворением, что отличает их от многих других животных.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половой системы млекопитающих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самок основные органы — яичники, матка и влагалище, отвечающие за формирование и поддержку плода.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самцов главные органы — семенники и семяпроводы, отвечающие за производство и транспорт сперматозоидов.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и начало развития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оплодотворение приводит к объединению яйцеклетки и сперматозоида, образуя зиготу.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гамет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начального этапа зависит от вида — от нескольких дней до нескольких недель.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развития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дифференцировка клеток и формирование основных тканей и органов.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тканей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Зигота начинает активно делиться, формируя многоклеточный эмбрион.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зиготы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беременности разных видов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больших животных имеют длительный период беременности, обеспечивающий полноценное развитие плода.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беременности прямо пропорционален размеру животного и сложности развития эмбриона.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новорождённых у млекопитающих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млекопитающих, как крысы и зайцы, детёныши рождаются слаборазвитыми, завися от матери в течение долгого времени. Они не могут сразу передвигаться или видеть.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Беспомощные новорождённые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Вид, как лошади или олени, рождает детёнышей способных ходить и видеть сразу после рождения; это даёт им преимущества в быстром освоении окружающей среды.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новорождённые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Плацента: роль и строение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 соединяет мать и эмбрион, обеспечивая передачу кислорода и питательных веществ для роста плода.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плаценты эмбрион не может нормально развиваться, что делает её жизненно важным органом для большинства млекопитающих.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является барьером, защищающим эмбрион от токсинов и инфекций, а также переносит антитела матери.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сумчатых: уникальные особенности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сумчатых, например кенгуру, детёныши рождаются недоразвитыми и завершают развитие в сумке матери, где находятся несколько месяцев, питаясь молоком.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рождение и развитие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беременности у сумчатых значительно короче — от 10 до 40 дней, после чего следует длительный постнатальный период в сумке.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внутриутробного развития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5797" y="1145300"/>
            <a:ext cx="6512506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 млекопитающих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различия в размножении яйцекладущих, сумчатых и плацентарных животных.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млекопитающие обладают наиболее развитыми системами внутриутробного развития.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Биология.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потомстве: формы и примеры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обеспечивают потомство молоком, что гарантирует быстрый рост и защищённость новорождённых от инфекций и стрессов внешней среды.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Волчицы активно обучают щенков охотиться и избегать опасностей, укрепляя социальные навыки и выживаемость молодняка.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строят уютные гнёзда для бельчат, создавая безопасные условия для их развития в первые недели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заботы варьируется: у кита длительная опека, тогда как у некоторых грызунов она ограничена кратким периодом кормления.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роста и развития детёныша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мышей молниеносный старт роста за считанные дни, тогда как слоны набирают массу в течение нескольких лет. Такое различие отражает специфику жизненных стратегий.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 мелких млекопитающих проходит быстрее, что связано с коротким жизненным циклом, а крупные виды развиваются медленнее, но достигают больших размеров.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материал по биологии,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грудного вскармливания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матери обеспечивает сбалансированное питание, содержащее важнейшие макро- и микронутриенты для правильного развития иммунной и нервной систем младенца.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млекопитающие в начальном периоде жизни зависят от молока матери, что значительно повышает шансы на выживание и успешное взросление потомства.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Антитела, передающиеся через молоко, защищают детёнышей от болезней в первые жизненные недели, когда их собственный иммунитет ещё формируется.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жизненный цикл: основные стадии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у многих млекопитающих начинается активное размножение – появляются потомки. Этот этап важен для пополнения популяции и поддержания устойчивости вида.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Стадия размножения и появления потомства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и осенью детёныши растут, укрепляется их здоровье. Осенью начинается подготовка к зиме или миграции, включая накопление жира и поиск укрытий от неблагоприятных условий.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взросление и подготовка к изменению сезонных условий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1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размножения у млекопитающих
</a:t>
            </a:r>
            <a:endParaRPr lang="en-US" sz="3012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сезона размножения у большинства видов в умеренных широтах. Обилие корма и теплая погода создают оптимальные условия для выживания потомства.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репродуктивной активности у многих видов, время выживания взрослых и молодняка в условиях ограниченных ресурсов.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активного роста и развития молодняка. Обеспечивается питание молоком матери и обучение необходимым навыкам.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годового жизненного цикла ежей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последовательных стадий жизненного цикла, повторяющаяся ежегодно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млекопитающих к сезонным изменениям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видов шерсть меняется дважды в году, что помогает лучше сохранять тепло зимой и прохладу летом. Эта адаптация особенно важна для лесных и горных животных.
</a:t>
            </a:r>
            <a:endParaRPr lang="en-US" sz="1184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Линька и смена шерсти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степей и тундр имеют свои способы выживания: в степи плющеные норы защищают от ветров, а в тундре шубка из густого меха и изменение активности помогают переносить холод.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Средовые особенности адаптации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Барсуки и медведи накапливают жир про запас, снижая активность зимою, а белки создают запасы орехов и грибов, что позволяет им пережить засушливые зимние периоды.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поведения и питания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вмешательство и его последствия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охота и уничтожение лесов приводят к сокращению естественных зон обитания многих млекопитающих, угрожая их популяциям.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значатся редкие виды, например, амурский тигр и белый медведь, находящиеся под особой охраной из-за угрозы исчезновения.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окружающей среды нарушает пищевые цепи и жизненные циклы, снижая выживаемость животных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и научные исследования млекопитающих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специальных зон с ограниченным доступом человека помогает сохранить естественную среду обитания и обеспечивает безопасное место для размножения животных.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охраняемых территорий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и спутниковые ошейники позволяют учёным лучше понять миграцию и поведение млекопитающих, что повышает эффективность мероприятий по их охране.
</a:t>
            </a:r>
            <a:endParaRPr lang="en-US" sz="1152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технологий для мониторинга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размножение в специализированных центрах способствует увеличению популяций животных, находящихся под угрозой исчезновения, с последующим выпуском в природу.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численности редких видов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размножения и жизненного цикла млекопитающих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жизненный цикл — фундаментальные процессы, обеспечивающие выживание и адаптацию млекопитающих. Знания об этих процессах помогают сохранять виды и поддерживать экологическое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2026-05-09T10:54:30Z</dcterms:created>
  <dcterms:modified xsi:type="dcterms:W3CDTF">2026-05-09T10:54:30Z</dcterms:modified>
</cp:coreProperties>
</file>