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строения, функций и здоровья человека через разные биологические науки.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наук о человеке: ключевые направления и значимость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развитие изучения тела человека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понять тело породило науки о человеке, от древних открытий анатомов до современных молекулярных технологий. Это важно для здоровья подростков и профилактики заболеваний.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Анатомия: строение и взаимосвязь систем организма
</a:t>
            </a:r>
            <a:endParaRPr lang="en-US" sz="2403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— основа тела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состоит из около 206 костей, которые служат опорой и защитой. Его изучение помогает понять движение и связь с мышцами.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система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обеспечивают движение и поддержку тела. Их взаимодействие с костями контролируется нервной системой, обеспечивая координацию действий.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8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органы и 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168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Сердце, печень, почки и другие органы выполняют жизненно важные функции. Их строение и работа тесно связаны с системой кровообращения и нервной регуляцией.
</a:t>
            </a:r>
            <a:endParaRPr lang="en-US" sz="168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Морфология: изучение формы и строения органов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анализирует форму и размеры костей, органов и клеток, выявляя норму и патологию.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сердца при болезни демонстрирует важность морфологического контроля.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понять адаптацию организма к нагрузкам, росту и болезням через изменения структуры.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Гистология разделяет ткани на эпителиальные, соединительные, мышечные и нервные, каждая из которых выполняет специфические задачи и обеспечивает функционирование организма.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тканей человека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микроскопия, окрашивание и компьютерная визуализация, что позволяет глубже изучать ткани и выявлять заболевания на ранних стадиях.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Гистологический анализ помогает диагностировать изменения тканей при различных болезнях, что способствует точному лечению.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заболеваний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Гистология: ткани и их функции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клетки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деления и 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 мейоз обеспечивают рост и размножение. Обмен веществ поддерживает жизнедеятельность и развитие организма.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единица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состоит из ядра, цитоплазмы и органоидов, выполняя жизненно важные функции. Она является базовой единицей всех живых организмов.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Биохимия изучает состав организма: углеводы, белки, жиры, витамины и ферменты важны для жизни.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Биохимия человека: ключевые процессы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включает синтез и расщепление энергии, необходимые для работы клеток и органов.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метаболизм поддерживают жизненные функции, обеспечивая организм кислородом и питательными веществами.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химических реакций могут привести к заболеваниям, что требует медицинского вмешательства.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7314" y="1676050"/>
            <a:ext cx="273467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систем органов человека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состав и функции основных систем организма. Она демонстрирует взаимозависимость разных систем и их роль в поддержании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системы тесно связаны; дисфункция одной влияет на другие, поддерживая гомеостаз.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наук о человеке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и их связи в изучении организма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Физиология: динамика работы организма
</a:t>
            </a:r>
            <a:endParaRPr lang="en-US" sz="3172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изучает, как органы и системы взаимодействуют, обеспечивая кровообращение, дыхание и пищеварение для поддержания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гомеостаза регулирует внутреннее равновесие, что важно для здоровья и спортивных достижений подростков.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Психология: внутренний мир человека
</a:t>
            </a:r>
            <a:endParaRPr lang="en-US" sz="295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изучает процессы мышления, памяти, внимания и эмоций, а также индивидуальные особенности поведения человека. Это помогает понять, как формируется характер и влияет окружение.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психологии важны для поддержки подростков в обучении и социальной адаптации, способствуют развитию эмоционального интеллекта и помогают в решении конфликтов.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Патология: изучение болезней и нарушений
</a:t>
            </a:r>
            <a:endParaRPr lang="en-US" sz="2913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Патология исследует причины возникновения заболеваний и механизмы их развития. Она изучает изменения тканей и органов, возникающие при болезнях.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патология анализирует диагностические методы и помогает выявлять как генетические, так и приобретённые заболевания, что важно для эффективного лечения и профилактики.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Иммунология: защита от инфекций и болезней
</a:t>
            </a:r>
            <a:endParaRPr lang="en-US" sz="295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Иммунология исследует защитные механизмы организма, включая работу иммунных клеток и образование антител, обеспечивающих сопротивляемость к инфекциям.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областью являются вакцинация и изучение аутоиммунных реакций, что помогает разрабатывать новые методы профилактики и терапии различных заболеваний.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наследственных признаков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объясняет, как ребенок получает признаки от родителей через гены. Эти наследственные особенности формируют внешность и предрасположенность к некоторым болезням.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и их влияние
</a:t>
            </a:r>
            <a:pPr algn="l" indent="0" marL="0">
              <a:lnSpc>
                <a:spcPct val="90000"/>
              </a:lnSpc>
              <a:buNone/>
            </a:pPr>
            <a:r>
              <a:rPr lang="en-US" sz="176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изменения в структуре ДНК, которые могут приводить к развитию наследственных заболеваний или появлению новых признаков у потомства. Исследования помогают выявлять мутации и разрабатывать лечение.
</a:t>
            </a:r>
            <a:endParaRPr lang="en-US" sz="1767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Генетика: основы наследственности человека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Гигиена: основы здорового образа жизни
</a:t>
            </a:r>
            <a:endParaRPr lang="en-US" sz="2972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учит правильному уходу за телом, важности чистоты и рациональному питанию для поддержания здоровья и профилактики болезней.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режиму сна, физической активности и организации дня, что помогает школьникам сохранять энергию и улучшать концентрацию в учебе.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медицинские профессии и их роль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Специализация, занимающаяся диагностикой и лечением различных внутренних заболеваний и хронических состояний взрослых пациентов.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Хирургия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медицины, направленный на оперативное вмешательство при травмах, опухолях и других патологиях для восстановления здоровья.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Педиатрия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Область, посвящённая медицинской помощи детям и подросткам, включающая профилактику, диагностику и лечение заболеваний в раннем возрасте.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Кардиология и неврология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Кардиология занимается заболеваниями сердца и сосудов, а неврология изучает нервную систему и лечит неврологические расстройства.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3263" y="0"/>
            <a:ext cx="23909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50073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спорта на здоровье и развитие школьников
</a:t>
            </a:r>
            <a:endParaRPr lang="en-US" sz="3141" dirty="0"/>
          </a:p>
        </p:txBody>
      </p:sp>
      <p:sp>
        <p:nvSpPr>
          <p:cNvPr id="7" name="Text 1"/>
          <p:cNvSpPr txBox="1"/>
          <p:nvPr/>
        </p:nvSpPr>
        <p:spPr>
          <a:xfrm>
            <a:off x="623075" y="3548975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медицина изучает безопасные виды спорта для подростков, помогая избежать травм и способствуя правильному развитию организма в период взросления.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3075" y="2017750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способствует укреплению костей и развитию сердечно-сосудистой системы. Это важно для нормального роста и профилактики хронических заболеваний.
</a:t>
            </a:r>
            <a:endParaRPr lang="en-US" sz="1254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0" y="1080631"/>
            <a:ext cx="2025600" cy="2017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3275" y="1080631"/>
            <a:ext cx="2025600" cy="2017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3200" y="1080631"/>
            <a:ext cx="2025600" cy="2017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03550" y="1080631"/>
            <a:ext cx="2025600" cy="201768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542693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позволяет создавать искусственные органы и ткани для трансплантации, что значительно расширяет возможности медицинской помощи.
</a:t>
            </a:r>
            <a:endParaRPr lang="en-US" sz="975" dirty="0"/>
          </a:p>
        </p:txBody>
      </p:sp>
      <p:sp>
        <p:nvSpPr>
          <p:cNvPr id="14" name="Text 2"/>
          <p:cNvSpPr txBox="1"/>
          <p:nvPr/>
        </p:nvSpPr>
        <p:spPr>
          <a:xfrm>
            <a:off x="542693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3D-печать органов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2622826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редактирования генов открывает перспективы лечения наследственных заболеваний путём исправления дефектов в ДНК на молекулярном уровне.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2622826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редакторы CRISPR-Cas9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702959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ИИ улучшает диагностику и прогнозирование заболеваний, анализируя большие массивы медицинских данных с высокой точностью.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4702959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медицине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783093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робототехники позволяет создавать современные протезы, которые восстанавливают функции утраченных конечностей и облегчают жизнь пациентов.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6783093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Роботизированные протезы и приложения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изучении человека
</a:t>
            </a:r>
            <a:endParaRPr lang="en-US" sz="29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37" y="1409825"/>
            <a:ext cx="226275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537" y="2670575"/>
            <a:ext cx="226275" cy="25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1618" y="3931325"/>
            <a:ext cx="210113" cy="25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 человеке для подростков
</a:t>
            </a:r>
            <a:endParaRPr lang="en-US" sz="2412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отношение к здоровью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функций организма помогает подросткам заботиться о себе, своевременно замечать проблемы и обращаться за помощью.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и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гигиене способствуют формированию рационального рациона и здоровых привычек, улучшая общее самочувствие и работоспособность.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укрепляет иммунитет и улучшает физическую форму, что важно для гармоничного развития и успешного обучения.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биологических наук в жизни школьников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наук о человеке формирует глубокое понимание организма, помогает поддерживать здоровье и способствует осознанному выбору образа жизни в подростковом возрасте.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2026-05-09T12:19:00Z</dcterms:created>
  <dcterms:modified xsi:type="dcterms:W3CDTF">2026-05-09T12:19:00Z</dcterms:modified>
</cp:coreProperties>
</file>