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 в мир: основные темы и идеи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культур, науки и технологий расширяет кругозор и формирует современный взгляд на мир.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древних времён люди стремились узнать больше о других народах. Изобретение книгопечатания, географические открытия, телекоммуникации и интернет последовательно ускоряли обмен знаниями и расширяли горизонты мировоззрения.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способов познания мира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2805454"/>
            <a:ext cx="3650100" cy="20923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748704"/>
            <a:ext cx="3650100" cy="2092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76500" y="3407974"/>
            <a:ext cx="45426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— живой опыт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Посещение новых мест даёт возможность лично увидеть культуру, попробовать блюда и познакомиться с искусством других стран, что укрепляет понимание мира.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176500" y="1345825"/>
            <a:ext cx="45426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— окно в чужие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позволяет познакомиться с обычаями, историей и ценностями народов. Девятиклассники используют книги для расширения кругозора и понимания разных традиций.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способы знакомства с миром
</a:t>
            </a:r>
            <a:endParaRPr lang="en-US" sz="2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575" y="3000681"/>
            <a:ext cx="8666400" cy="190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 как окно в мир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067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Телевизионные программы и документальные фильмы показывают жизнь на разных континентах, знакомят с природой и культурой стран.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87402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передачи среди школьников — «Мир наизнанку», «Орел и решка», BBC Planet Earth — расширяют знания о мировой жизни и событиях.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900" y="834828"/>
            <a:ext cx="3623400" cy="12950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0575" y="2175343"/>
            <a:ext cx="3623400" cy="12950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0575" y="3518078"/>
            <a:ext cx="3623400" cy="129508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320175" y="1035151"/>
            <a:ext cx="4327800" cy="9326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Мгновенный доступ к знаниям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предоставляет быстрый доступ к видео, статьям и онлайн-курсам, позволяя школьникам учиться и расширять кругозор в любое время.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321850" y="2375681"/>
            <a:ext cx="4327800" cy="93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и обмен опытом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и форумы помогают подросткам общаться с ровесниками из разных стран, узнавать их культуру и делиться идеями.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321850" y="3718401"/>
            <a:ext cx="4327800" cy="9326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Возможности виртуальных путешествий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Онлайн-платформы позволяют исследовать мир виртуально, участвовать в международных проектах и изучать языки без выхода из дома.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05400" y="288925"/>
            <a:ext cx="81423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— новое измерение познания мира
</a:t>
            </a:r>
            <a:endParaRPr lang="en-US" sz="2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Мобильные устройства остаются самым удобным способом получения информации о мире среди подростков.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Смартфоны лидируют как основное средство самостоятельного изучения, подчёркивая роль мобильного интернета.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Росисследования, 2023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Устройства доступа к мировой информации у школьников
</a:t>
            </a:r>
            <a:endParaRPr lang="en-US" sz="2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английского открывает доступ к оригинальным текстам, фильмам и общению с людьми по всему миру.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Владение языками позволяет участвовать в международных олимпиадах, обменах и творческих конкурсах.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растёт интерес к испанскому, немецкому и китайскому, расширяя возможности школьников.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иностранных языков в расширении горизонтов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8565" y="1734625"/>
            <a:ext cx="3253319" cy="2093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международные обменные программы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предлагают школьникам изучение культуры, образования и лидерства в разных странах.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обменах развивает языковые навыки и межкультурное понимание среди подростков.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сайты программ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3725" y="1450130"/>
            <a:ext cx="318300" cy="254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15150" y="1450130"/>
            <a:ext cx="318300" cy="254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51775" y="1443500"/>
            <a:ext cx="267900" cy="267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390525" y="2224675"/>
            <a:ext cx="2523600" cy="18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активно используют Instagram, VK и WhatsApp для знакомства и общения с ровесниками из разных стран, расширяя кругозор.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253600" y="2224675"/>
            <a:ext cx="2583900" cy="18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Онлайн-игры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Виртуальные игры создают платформы для взаимодействия и формирования дружбы между молодыми людьми из разных культур.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175650" y="2224675"/>
            <a:ext cx="2583900" cy="18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платформы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Площадки для обучения позволяют обмениваться знаниями и участвовать в международных проектах, развивая межкультурный диалог.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174300" y="251050"/>
            <a:ext cx="87954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и методы международного общения подростков
</a:t>
            </a:r>
            <a:endParaRPr lang="en-US" sz="2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2805454"/>
            <a:ext cx="3650100" cy="20923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748704"/>
            <a:ext cx="3650100" cy="2092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76500" y="3407974"/>
            <a:ext cx="45426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Научно-популярные 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Платформы National Geographic Kids и Discovery предлагают познавательные программы и конкурсы, расширяя знания и вовлекая в исследования.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176500" y="1345825"/>
            <a:ext cx="45426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Онлайн-экскурсии и музеи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Виртуальные туры по музеям и научным лабораториям знакомят с открытиями и природой, делая науку доступной и интересной.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Виртуальные путешествия в мир природы и науки
</a:t>
            </a:r>
            <a:endParaRPr lang="en-US" sz="2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YouTube предоставляет множество образовательных видео, уроков и мастер-классов, делая процесс изучения интересным и доступным для подростков на разных языках.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Мультимедийные ресурсы и образовательные платформы
</a:t>
            </a:r>
            <a:endParaRPr lang="en-US" sz="2100" dirty="0"/>
          </a:p>
        </p:txBody>
      </p:sp>
      <p:sp>
        <p:nvSpPr>
          <p:cNvPr id="6" name="Text 2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Coursera предлагает онлайн-курсы от ведущих университетов, включая специальные программы для школьников, что помогает углубить знания в разных областях.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Википедия содержит огромный объем информации, которая обновляется сообществом, давая быстрый доступ к проверенным фактам и пояснениям.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Google Arts &amp; Culture позволяет виртуально посетить музеи и изучать искусство разных стран, развивая культурный кругозор и творческое мышление.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3925" y="2398317"/>
            <a:ext cx="3832800" cy="118236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150" y="4308275"/>
            <a:ext cx="40104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сайты Coursera, Khan Academy, Stepik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785900" y="1934002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различия между Coursera, Khan Academy и Stepik по ключевым параметрам, помогая выбрать подходящую платформу для самостоятельного обучения.
</a:t>
            </a:r>
            <a:endParaRPr lang="en-US" sz="1046" dirty="0"/>
          </a:p>
        </p:txBody>
      </p:sp>
      <p:sp>
        <p:nvSpPr>
          <p:cNvPr id="7" name="Text 2"/>
          <p:cNvSpPr txBox="1"/>
          <p:nvPr/>
        </p:nvSpPr>
        <p:spPr>
          <a:xfrm>
            <a:off x="785900" y="3036675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платформы предлагают бесплатное обучение, но отличаются доступом к сертификатам и уровнем поддержки языка, что важно при выборе для изучения мира.
</a:t>
            </a:r>
            <a:endParaRPr lang="en-US" sz="1046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образовательных платформ для изучения мира
</a:t>
            </a:r>
            <a:endParaRPr lang="en-US" sz="2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0457" y="357350"/>
            <a:ext cx="3356936" cy="341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8125" y="1618700"/>
            <a:ext cx="4085700" cy="11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олимпиады по естественным наукам и математике объединяют школьников разных стран, предоставляя шанс проявить знания и познакомиться с культурой других народов.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58125" y="3655275"/>
            <a:ext cx="4085700" cy="11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Творческие фестивали дают возможность подросткам обмениваться идеями, демонстрировать таланты и расширять круг знакомых в глобальном образовательном пространстве.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74300" y="251050"/>
            <a:ext cx="50550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события: олимпиады и фестивали
</a:t>
            </a:r>
            <a:endParaRPr lang="en-US" sz="21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26075" y="80050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первые впечатления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поездки и рассказы родителей о путешествиях стимулируют интерес к другим странам и вдохновляют на изучение их культуры.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94850" y="370460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изучение культур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новостей и чтение зарубежной литературы в семье развивают критическое мышление и желание узнавать больше о мире.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990350" y="204435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опыта и ценностей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вдохновляют детей своими историями, формируя у подростков уважение и открытость к многообразию мировых традиций.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семейных традиций и рассказы родителей
</a:t>
            </a:r>
            <a:endParaRPr lang="en-US" sz="2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Фейковые новости и мошенничество в интернете становятся серьезной угрозой, требующей от подростков умения критически оценивать информацию.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Кибербуллинг наносит вред психологическому здоровью, поэтому важно обучать школьников безопасному и уважительному общению в сети.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Злоупотребление личной информацией подчеркивает необходимость цифровой грамотности и строгого соблюдения правил безопасности при онлайн-взаимодействиях.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 и вызовы глобального мира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Преобладающий интерес к культуре и традициям отражает стремление подростков понять мировое разнообразие и расширить знания о жизни других народов.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познавательные темы лидируют среди подростков, а сфера технологий и науки занимает значительную нишу для саморазвития.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Социологическое исследование интернет-поведений школьников, 2023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интереса: что изучают школьники в интернете
</a:t>
            </a:r>
            <a:endParaRPr lang="en-US" sz="2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формирования окна в мир у подростка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развитие интереса и навыков у школьников через изучение, общение и опыт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Марко Поло прошёл через неизвестные земли, проложив путь вдоль Шёлкового пути и рассказав Европе о богатстве Востока.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431692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Юрий Гагарин стал первым человеком в космосе, показав всему миру новые горизонты для изучения и вдохновения.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689083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Фернан Магеллан организовал первое кругосветное плавание, продемонстрировав возможности морских путешествий и исследований.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46475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личности вдохновляют подростков на познание мира, расширение кругозора и стремление к новым открытиям.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1" name="Text 5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вдохновляющих личностей
</a:t>
            </a:r>
            <a:endParaRPr lang="en-US" sz="2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Виртуальные путешествия в обучении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320175" y="590200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Возможности VR и AR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виртуальной и дополненной реальности позволяют школьникам посещать музеи и участвовать в лабораторных экспериментах, не выходя из дома, что расширяет доступ к знаниям.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320050" y="2934125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цифровых технологий в образовании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ресурсы делают обучение интерактивным и интересным, способствуют развитию навыков самостоятельного исследования и помогают преодолеть географические барьеры.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0341" y="208425"/>
            <a:ext cx="4380518" cy="468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3700" y="586450"/>
            <a:ext cx="3882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Открой своё окно в мир сегодня
</a:t>
            </a:r>
            <a:endParaRPr lang="en-US" sz="2047" dirty="0"/>
          </a:p>
        </p:txBody>
      </p:sp>
      <p:sp>
        <p:nvSpPr>
          <p:cNvPr id="6" name="Text 1"/>
          <p:cNvSpPr txBox="1"/>
          <p:nvPr/>
        </p:nvSpPr>
        <p:spPr>
          <a:xfrm>
            <a:off x="423700" y="2035825"/>
            <a:ext cx="3470700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языков, использование современных технологий и активное общение с людьми из других стран помогают подросткам самостоятельно расширять свои горизонты и лучше понимать мир.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2026-05-07T17:03:08Z</dcterms:created>
  <dcterms:modified xsi:type="dcterms:W3CDTF">2026-05-07T17:03:08Z</dcterms:modified>
</cp:coreProperties>
</file>