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8. Places around us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предлоги и диалоги о знакомых местах вокруг нас.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дороге в школу, районе, магазинах и общественных местах. Она развивает умение описывать карту, задавать вопросы о расположении и понимать короткие тексты из повседневной жизни подростков.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тема places around us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места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street, square, park, library, school, hospital, supermarket, bus stop, cinema и museum. Эти слова нужны, чтобы назвать основные места в городе и быстро понять содержание текста или карты.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и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neighbourhood и town centre помогают говорить не только об отдельных зданиях, но и о районе в целом. Они часто встречаются в заданиях, где нужно описать путь, близость объектов и знакомую городскую среду.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lights и crossroads особенно полезны для объяснения маршрута. С их помощью легко сказать, где повернуть, перейти улицу или найти нужную точку на карте без длинного описания.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Entrance, corner, path, bench и fence описывают детали вокруг зданий и открытых пространств. Такие слова делают ответ точнее, потому что помогают показать не только место, но и его устройство.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Playground, road и pavement часто связаны с повседневными маршрутами ученика. Эти слова удобны для описания дороги к школе, двора и безопасного передвижения рядом с домом или учебным зданием.
</a:t>
            </a:r>
            <a:endParaRPr lang="en-US" sz="10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 и их значение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легче запоминать, если объединять их по смыслу и месту употребления.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темам помогает быстрее запомнить лексику и точнее выбирать слова в описании карты или района.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 vocabulary set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английском языке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in, on и under показывают, где находится предмет относительно другого объекта. Они часто используются в очень коротких описаниях мест, когда нужно дать точный и понятный ответ.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to, near и far from помогают сказать, насколько объекты близко расположены друг к другу. Такие предлоги особенно удобны, когда нужно описать район вокруг школы, дома или парка.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и позади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Between, behind и in front of точно показывают положение одного объекта относительно двух других или относительно фасада здания. Эти слова часто встречаются в заданиях по карте и плану района.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и 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Opposite и next to очень полезны для диалогов о городе. Например, The bus stop is opposite the supermarket показывает расположение без лишних слов и легко понимается при чтении.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теме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school is next to the park. The bus stop is opposite the supermarket. The library is between the museum and the theatre. Такие модели составляют основу описания карты и знакомых мест.
</a:t>
            </a:r>
            <a:endParaRPr lang="en-US" sz="11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описание места на английском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короткого описания по теме places around us.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чаще всего встречаются в учебных текстах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появляются места, связанные с повседневным маршрутом ученика и жизнью района.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объекты, которые легко увидеть, назвать и использовать в коротком описании.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Module 8; условная частотность по заданиям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 для описания мест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употребляется, когда речь идёт об одном объекте. Например: There is a library near my house. Эта модель помогает быстро и грамотно описать один предмет или одно здание на карте.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используется с несколькими объектами: There are two bus stops on this street. Важно сразу замечать число существительного, чтобы не допустить ошибки в коротком описании района.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предлогами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сочетаются с предлогами места: near, next to, opposite, between. Благодаря этому можно составить очень точное и простое предложение о расположении объектов вокруг дома, школы или парка.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местоположении и ответы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school? Where are the shops? Такие вопросы нужны, чтобы узнать расположение здания или нескольких объектов. Они часто используются при чтении карты и в парных диалогах.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get to the park? Эта фраза помогает перейти от названия места к маршруту. После неё обычно дают короткие указания: go straight on, turn left или turn right.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near the bus stop? Такой вопрос помогает заметить объекты рядом и связать их между собой. Он особенно полезен, когда нужно описать район не одним словом, а целой фразой.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точным и простым: It is on Green Street. They are opposite the station. The cinema is next to the café. Такие модели удобны для учебного общения и работы с картой.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555468"/>
            <a:ext cx="4867800" cy="23193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ориентиры: типичные фразы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 ориентиры помогают чётко объяснить путь без длинных предложений.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описывается короткими глагольными фразами и заметными ориентирами на улице.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vocabulary and speaking practice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простую карту района на английском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работы с картой: от легенды и ориентиров до маршрута и проверки расположения объектов.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конструкции, которые помогают описывать места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удобные для школьных заданий предлоги обычно сочетаются с названиями зданий, улиц и ориентиров на карте.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описаниях встречаются next to, near, opposite и between: они дают самое понятное расположение объектов.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учебным примерам Module 8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городе и их функции в английской речи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библиотека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это место, где учатся, а библиотека помогает искать книги и готовиться к урокам. В описании таких зданий часто используют слова modern, quiet и busy, чтобы показать, как они выглядят и какую роль играют в повседневной жизни района.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 место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обычно описывают как quiet, clean и green place. Здесь можно гулять, сидеть на скамейке и встречаться с друзьями после школы. В учебных текстах парк часто находится рядом со street, playground или bus stop, поэтому его легко включить в карту района.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Магазин, музей и больница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 нужен для покупок, museum — для истории и культуры, hospital — для помощи людям. Эти места часто встречаются в одном районе, и их удобно сравнивать с помощью простых прилагательных: small, old, modern или important.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 в описании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описывает городскую улицу, он замечает входы, углы, дорожки и переходы. Такие детали делают текст точнее и помогают представить место не только как название, но и как реальную часть знакомого района.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63" y="2378058"/>
            <a:ext cx="101925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places around us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is и are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единственное и множественное число смешиваются в одном предложении. Правильно говорить There is a park, но There are two parks, чтобы форма сказуемого совпадала с числом.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пишут in the corner вместо on the corner. В теме мест предлог выбирают по смыслу, поэтому важно помнить устойчивые сочетания и проверять их в контексте карты.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артикль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описаниях легко забыть a, an или the, хотя они нужны для точной фразы. Без артикля предложение звучит неестественно и может стать неполным для учебного ответа.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маршрута ученик иногда ставит ориентир раньше направления или пропускает глагол. Лучше сначала назвать действие, затем место: Go straight on, then turn left at the traffic lights.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района и зданий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прилагательного и существительного делает описание места точнее и выразительнее.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не просто назвать объект, а передать его атмосферу, назначение и удобство для жителей района.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vocabulary and descriptive language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нужны для разных учебных задач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требуют разного языкового акцента: карта, диалог, описание или короткий текст.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мест важнее всего places и prepositions, а для общения о маршруте — directions и question forms.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классификация языковых средств Module 8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о месте и маршруте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вежливым обращением. Фразы Excuse me и Could you help me? сразу задают спокойный тон и подготавливают собеседника к вопросу о местоположении.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основной вопрос: Where is the library? или How can I get there? Такие формулы помогают уточнить не только адрес, но и способ добраться до нужного места.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ориентиром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коротко и понятно: It is near the park. Go straight on and turn right. Важны предлоги места и глаголы направления, потому что они делают маршрут понятным.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используют Thank you и You are welcome. Такая концовка показывает, что ученик умеет не только спрашивать дорогу, но и вести простой вежливый диалог.
</a:t>
            </a:r>
            <a:endParaRPr lang="en-US" sz="12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правила поведения в общественных местах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зависят от места и помогают чувствовать себя уверенно и безопасно.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правило связано с функцией места: где-то важна тишина, а где-то — внимание и осторожность.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safety and everyday English practice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мой район на английском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района с ключевыми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мини-проекте ученик может назвать дом, school, park, shop, bus stop и library, а затем показать, где они находятся. Для этого достаточно нескольких предлогов места и двух-трёх предложений с There is/There are, чтобы текст получился ясным и законченным.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проект удобно читать вслух, если рядом есть простой план района с подписями. Ученику важно не перегружать текст, а показать основные связи между объектами: что находится near, next to, opposite или between, и почему этот район легко узнать.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8: практический английский о знакомых местах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 может назвать места вокруг себя, описать их расположение, использовать There is/There are, читать простую карту и вести короткий диалог о дороге в повседневной ситуации.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2026-05-31T09:40:20Z</dcterms:created>
  <dcterms:modified xsi:type="dcterms:W3CDTF">2026-05-31T09:40:20Z</dcterms:modified>
</cp:coreProperties>
</file>