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 глобальных проблем человечества: географический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где и почему возникают глобальные проблемы, и как их решать.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риски быстро пересекают границы: засухи, эпидемии и конфликты меняют рынки, миграции и уровень жизни, а география показывает взаимосвязь природных, социальных и экономических причин.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глобальные проблемы стали общим вызовом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глобальных проблем человечества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загрязнение воздуха и вод, опустынивание, деградация почв и сокращение лесов меняют условия жизни целых регионов и усиливают дефицит ресурсов.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Социально-демографические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населения, старение, бедность, голод и миграции создают разную нагрузку на страны и показывают, насколько неравномерно распределены возможности развития.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конфликты, терроризм, нестабильность границ и борьба за ресурсы нарушают хозяйственные связи и повышают уязвимость населения, особенно в приграничных районах.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и информационные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Аварии, киберугрозы и дезинформация распространяются быстро, а бесконтрольное применение новых технологий может усиливать уже существующие кризисы вместо их решения.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отражают взаимное усиление кризисов: климат, бедность, здоровье и вода связаны с качеством жизни и устойчивостью территорий.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 климатической повестки, но без борьбы с бедностью, болезнями и дефицитом воды устойчивый эффект невозможен.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обобщению приоритетов глобального развития.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глобальные проблемы требуют первоочередных решений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переход как основа устойчивого развития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низкоуглеродной экономике предполагает сокращение выбросов парниковых газов, обновление промышленности и более бережное использование энергии в транспорте, жилищах и производстве.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солнечной, ветровой и других возобновляемых источников снижает зависимость от ископаемого топлива и помогает регионам с ограниченными запасами ресурсов.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лесов, восстановление деградированных земель и рациональное природопользование уменьшают риск эрозии, опустынивания и потери биологического разнообразия.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2015 года задаёт ориентир удержания потепления значительно ниже 2 °C, а особенно важны меры для засушливых, береговых и арктических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53362"/>
            <a:ext cx="7101300" cy="2151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снижения бедности и 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социальные меры работают особенно эффективно в сочетании с развитием экономики и качественным управлением.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поддержка, образование и инфраструктура дополняют друг друга: они уменьшают уязвимость и повышают долгосрочные шансы регионов на развитие.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социальной политике и территориальном развитии.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международное сообщество решает глобальную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цикл от выявления угрозы до проверки результатов и корректировки мер.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фактор решения глобальных проблем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образование расширяет выбор профессии, повышает мобильность и уменьшает зависимость семьи от случайных доходов, поэтому оно напрямую связано с сокращением бедности.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важно уметь читать карты, диаграммы и статистику, чтобы видеть различия между регионами и понимать, почему одинаковые меры дают разный результат.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формирует привычки рационального потребления, бережного отношения к воде и энергии, а также ответственность за собственное влияние на окружающую среду.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переменам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 более высоким уровнем образования обычно ниже младенческая смертность и выше продолжительность жизни, потому что люди быстрее осваивают новые технологии и правила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эффект заметен там, где первичная помощь доступна равномерно, а профилактика охватывает не только города, но и удалённые районы.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доступ к базовой медицине, тем ниже смертность и экономические потери; профилактика даёт наибольшую отдачу при меньших затратах.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ВОЗ к первичной медицинской помощи и профилактике.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инвестиции в здравоохранение влияют на устойчивость общества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 решении глобальных проблем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Геоданные и 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спутниковое наблюдение помогают фиксировать изменения в атмосфере, океанах, почвах и расселении населения, делая картину рисков более точной и наглядной.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угроз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климата и анализ больших данных позволяют заранее оценивать вероятность засух, наводнений, эпидемий, вырубки лесов и таяния льда.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поддерживают сельское хозяйство, медицину и экологический мониторинг, но требуют строгого контроля безопасности и этических норм.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технологий зависит от доступа к ним: важны защита данных, цифровое равенство и помощь странам, где инфраструктура развивается медленнее.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быстро выводят из строя дороги, электросети, водоснабжение, школы и больницы. Это тормозит хозяйство, ухудшает доступ к базовым услугам и надолго ослабляет развитие территорий.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 внутренне перемещённые лица чаще всего направляются в приграничные районы, крупные города и лагеря временного размещения. Там резко возрастает нагрузка на жильё, транспорт, медицину и рынок труда.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предотвращения кризисов нужны дипломатия, миротворчество, контроль вооружений, защита прав человека и восстановление пострадавших регионов. Чем раньше начинают работать механизмы предупреждения, тем меньше масштаб ущерба.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анализ напряжённости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конфликтов, наблюдение за границами и оценка ресурсных противоречий помогают выявлять зоны риска заранее. Такой подход позволяет сосредоточить усилия на наиболее уязвимых территориях до начала эскалации.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 безопасность как условие развития территорий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договоры показывают, что согласованные действия государств способны менять экологическую и социальную ситуацию на глобальном уровне.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наиболее эффективны, когда их дополняют национальные планы, финансирование и открытый мониторинг результатов.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соглашения: Парижское соглашение (2015), Монреальский протокол (1987), Цели устойчивого развития ООН до 2030 года.
</a:t>
            </a:r>
            <a:endParaRPr lang="en-US" sz="7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которые уже изменили ситуацию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циркулярной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материалов от добычи сырья до повторного использования и снижения нагрузки на природные ресурсы.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рисков особенно заметно там, где бедность сочетается с дефицитом институтов, а природная нагрузка уже достигла критического уровня.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 слабое управление усиливают все остальные угрозы, поэтому именно с них начинается устойчивое снижение рисков.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экспертная оценка по категориям глобальных рисков, 2025.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глобальные риски сильнее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снижают экологический след через энергосбережение, чистые технологии, ESG-подходы и ответственные цепочки поставок, делая производство более устойчивым и менее ресурсоёмким.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задаёт правила через законы, стандарты и налоги, а также инвестирует в транспорт, школы, больницы и экологические программы, усиливая долгосрочный эффект реформ.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НКО, волонтёры и местные сообщества поддерживают просвещение, гуманитарную помощь, экологические акции и защиту прав человека, связывая решения сверху с практикой на местах.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бизнеса, государства и гражданского общества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глобальных изменений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транспорт, промышленность, образование, медицина и финансы, поэтому именно здесь быстрее всего внедряются решения, влияющие на качество жизни и устойчивость развития.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транспортные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пробки, загрязнение воздуха и дефицит пространства особенно характерны для мегаполисов и агломераций, где нагрузка на инфраструктуру растёт быстрее, чем территория.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площадка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транспорт, зелёные зоны, велодорожки, раздельный сбор и энергоэффективные здания показывают, что городской масштаб позволяет сочетать удобство, экономию ресурсов и экологический эффект.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меры особенно ценны для стран с ограниченными бюджетами, потому что они улучшают жизнь миллионов людей без длительного ожидания результатов.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эффект дают решения, которые одновременно доступны по цене, легко масштабируются и уменьшают повседневные потери населения.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5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мер по общественному эффекту, обобщение по направлениям устойчивого развития.
</a:t>
            </a:r>
            <a:endParaRPr lang="en-US" sz="105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дают быстрый и заметный эффект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 повседневные привычки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энергии, отказ от лишнего пластика и сокращение пищевых отходов уменьшают нагрузку на природу и формируют привычку к более рациональному стилю жизни.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отношение к новостям и сообщениям в интернете помогает не поддаваться панике и фейкам, которые особенно быстро распространяются во время кризисов и чрезвычайных ситуаций.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общественных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Волонтёрство, экологические и социальные проекты, помощь местному сообществу и соблюдение правил безопасности делают личный вклад видимым и полезным для окружающих.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действия сами по себе не решают глобальные проблемы, но создают общественный запрос на изменения в экономике, городской среде и государственной политике.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глобальной проблемы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строится на данных, межсекторном взаимодействии и постоянной проверке результатов в разных типах территорий.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 — единственный реалистичный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решаются не одним шагом, а сочетанием науки, сотрудничества, образования, рационального природопользования и личной ответственности. Чем раньше начинается профилактика, тем устойчивее будущее.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2026-06-03T06:46:58Z</dcterms:created>
  <dcterms:modified xsi:type="dcterms:W3CDTF">2026-06-03T06:46:58Z</dcterms:modified>
</cp:coreProperties>
</file>