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глобальные экологические проблемы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— потепление, загрязнение, биоразнообразие, водные ресурсы,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экологического кризиса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индустриализация и урбанизация усилили воздействие человека на природу, обозначив экологию как глобальный приоритет международного сообщества.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источником парниковых газов являются выбросы CO2, метана и оксидов азота от энергетики и промышленности.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глобальная температура повысилась более чем на 1°C за 150 лет, влияя на климатические системы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— учащение засух, наводнений и рост числа климатических мигрантов по всему миру.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потепление: причины и последствия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CO2: 1850-2020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особенно заметен с середины XX века из-за использования ископаемого топлива.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увеличение CO2 стимулирует усиление парникового эффекта и климатические изменения.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NOAA, 2022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полярные льды: динамика сокращения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морской лед ежегодно уменьшается, отражая повышение температуры и изменения климата.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потеряла около 3900 гигатонн льда (1992-2018), способствуя повышению уровня мирового океана.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катастрофы: Чернобыль и Аральское море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авария 1986 года привела к долгосрочному радиоактивному загрязнению огромной территории.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площади Аральского моря на 90% вызвано нерациональным использованием водных ресурсов.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катастрофы демонстрируют антропогенное влияние и необходимость устойчивого природопользования.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водоёма вызвало деградацию экосистемы и кризис рыболовства в регионе.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в крупных мегаполисах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Пекин и Дели отличаются высоким уровнем загрязнения PM2.5, NOx и SO2, опасных для здоровья.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провоцирует рост респираторных и сердечно-сосудистых заболеваний, ухудшая качество жизни населения.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атмосферы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доли различных секторов в глобальных выбросах загрязняющих веществ.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промышленность являются главными факторами загрязнения атмосферы во всем мире.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84543"/>
            <a:ext cx="464400" cy="37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потери биоразнообразия
</a:t>
            </a:r>
            <a:endParaRPr lang="en-US" sz="2909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уничтожение лесных массивов ведет к утрате сред обитания многих видов, снижая биологическое разнообразие.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естественных природных территорий для сельского хозяйства сокращает территорию дикой природы.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сельхозугодий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чужеродных видов нарушает экосистемный баланс и угрожает местным видам флоры и фауны.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и изменение климата создают неблагоприятные условия для выживания многих организмов.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потепление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животных: 1970-2020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потери видов происходят в регионах с интенсивной деятельностью человека и разрушением среды обитания.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популяций угрожает экосистемной стабильности и требует срочной защиты природы.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Living Planet Report, 2020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морских черепах снижается из-за проглатывания пластиковых отходов. Пластик вызывает травмы и нарушения пищеварения, что угрожает выживанию этих видов и нарушает пищевые цепи.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и пластик: трагедия бесконтрольного потребления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ярких проявлений загрязнения — Большое тихоокеанское мусорное пятно, площадь которого превышает территорию Франции. Этот плавучий остров из пластикового мусора наносит значительный вред морским организмам и экосистемам.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Гигантское тихоокеанское мусорное пятно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океанов: масштабы и последствия
</a:t>
            </a:r>
            <a:endParaRPr lang="en-US" sz="21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2,2 миллиарда человек по всему миру лишены доступа к безопасной питьевой воде, что создаёт угрозу здоровью и развитию сообществ в разных регионах.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озёр промышленными и бытовыми отходами способствует распространению инфекционных заболеваний и ухудшает качество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запасов подземных вод особенно остро ощущается в густонаселённых и климатически напряжённых районах, что усугубляет проблему водоснабжения.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 и водные ресурсы: глобальные вызовы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взаимосвязи экологических проблем и их последствий
</a:t>
            </a:r>
            <a:endParaRPr lang="en-US" sz="2134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Основываясь на научных данных и анализах влияния человеческой деятельности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экологических вызовов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 приводит к росту расходов на здравоохранение из-за увеличения числа заболеваний, связанных с окружающей средой.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экстремальные температуры наносят ущерб сельскому хозяйству, снижая урожайность и угрожая продовольственной безопасности.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ослабляют экономический рост, ухудшая условия жизни и повышая социальную нестабильность.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и повышение уровня моря повреждают городскую инфраструктуру, приводя к большим затратам на восстановление и адаптацию.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ограничить рост глобальной температуры менее чем на 2°C по сравнению с доиндустриальным уровнем. Соглашение поддерживает переход к низкоуглеродной экономике и укрепляет международное сотрудничество.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крупный договор, направленный на сокращение выбросов парниковых газов странами-участниками. Протокол создал правовую базу для борьбы с изменением климата на глобальном уровне.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1997 года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соглашения: сотрудничество ради устойчивого будущего
</a:t>
            </a:r>
            <a:endParaRPr lang="en-US" sz="298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9311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4631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4475" y="3278360"/>
            <a:ext cx="351900" cy="46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4575" y="3278360"/>
            <a:ext cx="410550" cy="46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борьбе с экологическим кризисом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солнечных, ветровых и гидроэлектростанций помогает сокращать выбросы CO2 и уменьшать зависимость от ископаемого топлива.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систем сортировки и вторичной переработки позволяет снижать количество пластикового мусора и уменьшать нагрузку на окружающую среду.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 переработка отходов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энергоэффективных решений в архитектуре снижает потребление энергии и способствует устойчивому городскому развитию.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популярность электромобилей и транспорта на альтернативных источниках энергии способствует сокращению выбросов вредных веществ.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экологический транспорт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Zero Waste набирает популярность, призывая к минимизации бытовых отходов и отказу от одноразовых товаров для снижения экологического давления.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образа жизни: осознанное потребление и устойчивые практики
</a:t>
            </a:r>
            <a:endParaRPr lang="en-US" sz="3184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многоразовую и биоразлагаемую упаковку помогает значительно сокращать пластиковое загрязнение и стимулирует ответственный потребительский выбор.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личной ответственности через сортировку отходов и участие в озеленении способствует развитию экологической культуры и сохранению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608652"/>
            <a:ext cx="4684800" cy="228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экологические движения и их достижения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ведущих организаций, активно влияющих на сохранение окружающей среды и повышение осведомлённости общественности.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организаций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направлений и масштабов деятельности обеспечивают комплексный подход к решению глобальных экологических проблем.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 в быту помогает снижать нагрузку на природные ресурсы и уменьшать выбросы загрязняющих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правильная утилизация пластиковых и опасных отходов способствуют уменьшению загрязнения и переработке материалов.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общественных акциях и распространение экологической информации укрепляет общественное сознание и поддерживает устойчивые инициативы.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возможности участия в экологической повестке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объединённые усилия инноваций, международного сотрудничества и личной ответственности обеспечат сохранение природы и благополучие будущих поколений.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действия для устойчивого развития планеты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2026-05-08T06:22:27Z</dcterms:created>
  <dcterms:modified xsi:type="dcterms:W3CDTF">2026-05-08T06:22:27Z</dcterms:modified>
</cp:coreProperties>
</file>