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 русском языке: зачем оно нужно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точно читать, говорить и понимать смысл слов.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пятом классе ученики часто встречают слова, где ударение нельзя угадать по написанию. Чтобы говорить грамотно и уверенно, важно знать норму и проверять сомнительные случаи.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ударение в 5 классе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ударный слог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слог в слове произносится сильнее и отчётливее остальных. Обычно в слове есть только одно основное ударение, которое мы слышим особенно ясно.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ударение помогает различать одинаково написанные слова с разным смыслом: мука и мука, замок и замок. Поэтому его важно не только слышать, но и правильно ставить.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русского ударения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ударение свободное: оно может падать на любой слог, а не только на определённое место в слове.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подвижное: при изменении формы слова ударный слог часто переходит на другой слог, например в парах рука — руки, звонить — звонишь.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слова с постоянным ударением: метро, пальто, кафе. Такие слова легче запомнить, но их тоже нужно произносить без ошибок.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ударение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 слогам, формам слова и орфоэпическому словарю.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919974"/>
            <a:ext cx="7101300" cy="30180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ударении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слова, в которых школьники особенно часто ошибаются. Такие случаи удобно сравнивать с правильным вариантом и запоминать отдельно.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с привычным разговорным произношением. Трудные слова лучше специально повторять и сверять по словарю.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орфоэпической нормы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4" y="2511713"/>
            <a:ext cx="363825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написание может означать старинное здание или устройство для запирания. В устной речи именно ударение помогает сразу понять, о чём идёт речь.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Мука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обозначать и продукт из зерна, и сильное страдание. Без правильного ударения слушатель легко может понять фразу неверно.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различает предмет на часах и людей, которые стреляют. Такие пары показывают, что для точного смысла в устной речи важна не только форма слова, но и его звучание.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различать смысл слов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ударение в разных формах слова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слов ударение переходит с одного слога на другой, когда слово изменяется по числам или падежам: голова — головы, окно — окна, письмо — письма.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изменение связано с грамматикой русского языка. Чтобы не ошибаться, полезно проверять не одну форму, а несколько форм одного и того же слова.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школьников ошибки появляются не только в отдельных словах, но и в целых группах слов с непривычным звучанием.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вызывают заимствованные слова и слова с изменяющимся ударением. Их особенно важно запоминать и проверять.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темы урока: звонит, начался, красивее, торты, каталог, средства, свёкла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вызывают трудности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такой словарь особенно полезен при чтении вслух, ответах у доски и подготовке к урокам. Он помогает запоминать литературную норму надолго.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Орфоэпический словарь показывает, как правильно произносить слово и где в нём ставится ударение. Это главный источник проверки сомнительных слов.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можно найти нормативный вариант, а иногда и допустимые варианты произношения. Он помогает не полагаться только на привычку или слух.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Орфоэпический словарь — помощник при проверке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слова, в которых ударение часто вызывает ошибки. Полезно сравнивать правильный вариант с типичной ошибкой и повторять трудные слова вслух.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 с написанием, а с привычным разговорным произношением. Такие слова нужно регулярно проверять и запоминать в готовом виде.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словари русского языка; школьная норма произношения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полезно запомнить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заимствованные слова становятся трудными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со словом, которое не подсказывает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выглядеть знакомо, но ударение в нём приходится запоминать отдельно. Именно так часто происходит с заимствованными словами: их произношение не всегда видно по написанию, поэтому они требуют особого внимания и повторения.
</a:t>
            </a:r>
            <a:endParaRPr lang="en-US" sz="155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привычка подменяет норму
</a:t>
            </a:r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быстро входят в речь, но начинают произноситься по-разному. Если слышать только разговорный вариант, легко ошибиться. Поэтому карточки с ударным слогом помогают увидеть слово целиком и закрепить правильную форму.
</a:t>
            </a:r>
            <a:endParaRPr lang="en-US" sz="158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слова стоит учить списком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удобнее повторять группой: жалюзИ, диспансЕр, квартАл, фенОмен. Так легче заметить, что ударение в них нужно не угадывать, а запоминать. Для этого хорошо подходят короткие зрительные карточки и устное проговаривание.
</a:t>
            </a:r>
            <a:endParaRPr lang="en-US" sz="15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ошибки в ударении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по которым школьники и взрослые часто произносят слова неверно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глаголах ударение нередко меняется при изменении формы слова. Поэтому важно запоминать не только начальную форму, но и самые употребительные варианты: начал, начала, началось.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устной речи и при чтении вслух. Если ударение поставлено верно, речь звучит естественно, точно и соответствует норме.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прилагательных трудности чаще возникают в сравнительной степени. Формы красивЕе, умнЕе и сильнЕе звучат литературно только при правильном ударении, поэтому их нужно проговаривать особенно внимательно.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 глаголах и прилагательных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два основных типа ударения на знакомых примерах из школьной речи.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встречаются в русском языке регулярно, но подвижное ударение требует большего внимания, потому что меняется в разных формах слова.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русской орфоэпической нормы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Подвижное и неподвижное ударение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Регулярно проверять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личный список трудных слов и время от времени сверяйте его со словарём. Короткие ежедневные повторения дают самый прочный результат.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Слушать и читать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Произнесите слово медленно, затем в обычном темпе. Так легче услышать, какой слог звучит сильнее, и привыкнуть к правильной форме.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Закреплять в 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лучше учить в предложениях и коротких фразах. Тогда ударение запоминается вместе со смыслом и используется увереннее в речи.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 правильное ударение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где ударение меняет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одно и то же написание может обозначать разные слова. Различить их помогает только ударение.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 устной речи помогает избежать двусмысленности. Без него одинаково написанные слова могут быть поняты по-разному.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орфоэпическая норма; общеупотребительные примеры омографов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правильное ударение особенно заметно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эфире и на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новостях, на радио и телевидении каждое слово слышно отчётливо. Ошибка в ударении сразу привлекает внимание, поэтому диктору важно говорить по литературной норме.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выступлении или у доски правильное произношение показывает, что ученик готов и уверен в ответе. Чёткая речь помогает слушателям сосредоточиться на содержании, а не на ошибках.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проверки сомнительного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слов, в которых ударение вызывает затруднение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стоит запоминать и проверять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точно понимать слова и говорить по-русски грамотно. Если сомневаетесь, сверяйтесь со словарём, читайте вслух и повторяйте трудные слова — тогда правильное произношение станет привычкой.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2026-05-22T14:59:45Z</dcterms:created>
  <dcterms:modified xsi:type="dcterms:W3CDTF">2026-05-22T14:59:45Z</dcterms:modified>
</cp:coreProperties>
</file>