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в центре города стоит дороже, чем на окраине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 дает больше возможностей — поэтому земля здесь дороже.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земля: ресурс, за который конкурируют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участок земли — это не просто площадь, а источник дохода и удобства. На его цену влияют спрос, транспорт, инфраструктура и роль места в городской экономике. Чем выгоднее расположение, тем выше стоимость и конкуренция за него.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центральную часть города особенно ценной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обычно находятся органы управления, деловые кварталы, магазины, культурные учреждения и сервисы. Такое соседство создает постоянный спрос на землю и делает каждую свободную площадку особенно привлекательной для использования.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функций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районы ежедневно принимают больше посетителей, работников и покупателей. Для торговли, общепита и услуг это означает больше клиентов, а значит, более высокую отдачу от каждого участка и готовность платить за него больше.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поток людей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плотная застройка и мало незанятых участков. Исторически сложившаяся планировка почти не оставляет места для расширения, поэтому любая свободная земля становится редким и дорогим ресурсом.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свободной территории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удобен тем, что до него проще и быстрее добираться из разных частей города. Сокращение времени в пути повышает ценность расположения для бизнеса, учреждений и жителей, которые выбирают удобство каждый день.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поездки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как главный фактор стоимости участка
</a:t>
            </a:r>
            <a:endParaRPr lang="en-US" sz="2508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важнее расстояния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городской земли важны не только километры, но и минуты в пути. Если до работы, учебы, больницы или станции метро добираться быстрее, участок воспринимается как более удобный и, следовательно, более ценный.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центра, тем сложнее доступ
</a:t>
            </a:r>
            <a:endParaRPr lang="en-US" sz="92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делового ядра маршруты становятся длиннее, поездки — затратнее, а выбор транспорта часто ограничен. Это снижает привлекательность территории и уменьшает цену земли по сравнению с центральными районами.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система зон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города обычно видны центр, промежуточные районы и периферия. Такая пространственная организация показывает, что стоимость земли меняется не случайно, а вместе с изменением доступности и функции территории.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цены земли по мере удаления от центра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рынок особенно чувствителен к близости к центру: первые километры дают наибольший перепад стоимости.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участок от делового ядра, тем ниже его цена; спад сначала резкий, затем замедляется.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зависимости, составлена по логике городской 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205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рента и доходность центральных участков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услуги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участки приносят высокий доход там, где важен постоянный поток покупателей. Для магазинов, кафе и сервисов выгодное место часто ценнее самой площади, потому что оно напрямую влияет на выручку.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Офисы и управление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 готов платить больше за землю рядом с деловыми и административными функциями. Близость к партнерам, клиентам и учреждениям сокращает время перемещений и повышает ценность участка для офисного использования.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Рента местоположения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рента выше там, где один и тот же по размеру участок способен приносить больший денежный результат. В центре это происходит благодаря высокой посещаемости, плотному спросу и более выгодной функции места.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центра и окраины по основным признакам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условия использования земли в разных частях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дороже, потому что сочетает лучшую доступность, более сильный спрос и большую экономическую отдачу.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признакам городской территории на основе школьной 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 источник дополнительной стоимости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метро, магистрали и остановки делают участок удобным для работников, клиентов и жителей. Чем проще добираться до места, тем выше его привлекательность и тем сильнее спрос на землю.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рядом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Водопровод, канализация, электричество и связь снижают затраты на освоение участка. Если инфраструктура уже подведена, территория становится удобнее для строительства и быстрее приносит экономический результат.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готовность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поликлиники, парки и другие объекты повседневного назначения повышают качество жизни и делают район более востребованным. Такая среда усиливает престиж территории и поддерживает высокую цену земли.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и городские функции
</a:t>
            </a:r>
            <a:endParaRPr lang="en-US" sz="12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разница в цене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положение участка в городе влияет на спрос и стоимость.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и ограниченность предложения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без пустот
</a:t>
            </a:r>
            <a:pPr algn="ctr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старых центральных кварталах почти не остается свободного пространства: дома стоят близко друг к другу, улицы узкие, а каждый участок давно включен в городскую ткань. Это делает любое свободное место редким и особенно ценным для новых функций.
</a:t>
            </a:r>
            <a:endParaRPr lang="en-US" sz="98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 общественные здания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центральные территории заняты историческими зданиями, площадями, музеями и административными объектами. Их нельзя легко заменить или перестроить, поэтому предложение земли здесь остается ограниченным даже при высоком спросе.
</a:t>
            </a:r>
            <a:endParaRPr lang="en-US" sz="953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который нельзя бесконечно расширять
</a:t>
            </a:r>
            <a:pPr algn="ctr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не растет так же свободно, как окраина: его планировка и охранные ограничения сдерживают новое строительство. В результате земля дорожает не только из-за спроса, но и из-за постоянного дефицита доступных участков.
</a:t>
            </a:r>
            <a:endParaRPr lang="en-US" sz="8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спрос на землю выше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районах особенно ценятся функции, которым нужен постоянный поток людей и короткая связь с клиентами и управленческими центрами.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смещается к центру там, где важны доступность и выручка; периферия выигрывает в тех видах использования, где нужна площадь.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темы «Почему стоимость земли в центре города выше, чем на окраине?»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теме; обобщение ключевых факторов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района складывается не только из близости к центру, но и из безопасности, благоустройства, культурной среды и репутации места.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социальных факторов заметно усиливают ценность центрального адреса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различия между центром и периферией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районы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часто сочетаются более спокойная среда и приемлемая транспортная связь, поэтому стоимость формируется балансом между удобством и качеством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застройка, шум и интенсивное движение повышают нагрузку на среду, но высокая доступность и концентрация функций сохраняют интерес к земле.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обычно чище и пространства больше, однако удаленность от рабочих мест и сервисов снижает рыночную привлекательность участка.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повышающие стоимость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цену действует не один признак, а сочетание выгодного положения, плотного спроса и ограниченного предложения, которое трудно быстро увеличить.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экономическая концентрация дают наибольший вклад, потому что сильнее других повышают ценность участка и конкуренцию за него.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темы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окраина дешевле, но не всегда менее привлекательна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порог входа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периферии участок обычно стоит дешевле, поэтому здесь проще начать строительство или расширить бизнес без чрезмерных затрат на землю.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Компромисс, а не недостаток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Удаленность снижает ежедневную доступность, но для задач, где важны площадь, подъезд и возможность роста, окраина может быть рациональным выбором.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крупных объектов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Свободных площадок больше, а планировка менее плотная, что удобно для жилых массивов, складов, логистики и некоторых производств.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 превращается в цену земли
</a:t>
            </a:r>
            <a:endParaRPr lang="en-US" sz="2376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транспортная сеть влияет на спрос, доходность и рыночную стоимость участка в городе.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функции городских зон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зон показывает, что стоимость земли зависит от того, какие функции лучше всего работают в каждом типе городской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привлекает активности, чувствительные к потоку людей, а окраина — функции, которым важнее пространство и удобный выезд на магистрали.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теме; функциональное зонирование города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показывает разницу в ценах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центральных улиц и пересадочных узлов участки обычно выделяются самым ярким цветом. Здесь сосредоточены услуги, офисы и пешеходные потоки, поэтому цена быстро возрастает по мере приближения к ядру.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 центра цвет на карте становится спокойнее и холоднее. Это не означает отсутствие спроса, но показывает меньшую конкуренцию за землю, более длинные маршруты и меньшую коммерческую отдачу.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модель формирования цены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объединяет транспортные, экономические и планировочные причины, поэтому объясняет разницу цен лучше, чем любой отдельный фактор.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доступность и спрос, тем дороже участок; удаленность и слабая инфраструктура работают в противоположную сторону.
</a:t>
            </a:r>
            <a:endParaRPr lang="en-US" sz="139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обобщающая модель по материалам темы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 дороже: краткий итог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земли в центре растет из-за доступности, деловой концентрации и дефицита свободных участков. Окраина дешевле, но полезна там, где важны пространство, подъезд и возможность строить крупнее.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2026-06-03T05:03:20Z</dcterms:created>
  <dcterms:modified xsi:type="dcterms:W3CDTF">2026-06-03T05:03:20Z</dcterms:modified>
</cp:coreProperties>
</file>