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Мышцы: ключевые понятия и структура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— органы, способные сокращаться, обеспечивая движение и жизненно важные функции.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мышцы играют важную роль в организме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составляют около 40% массы тела и обеспечивают движение, поддержку позы, защиту органов и поддержание температуры, участвуя в дыхании, кровообращении и пищеварении.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мышечной ткани человека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— скрытый 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Находятся в стенках внутренних органов, работают непроизвольно. Они регулируют работу кишечника, сосудов и других систем, обеспечивая автоматические процессы.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— двигатель тела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мышцы крепятся к костям и отвечают за произвольные движения тела. Их сокращения контролируются сознательно, обеспечивая ходьбу, бег и другие действия.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— ритм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особенный вид мышцы с поперечной исчерченностью, которая самостоятельно генерирует сигналы и обеспечивает сокращения сердца для кровообращения.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скелетной мышцы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состоят из пучков длинных многоядерных волокон, укреплённых соединительными оболочками, что придаёт им прочность и эластичность.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Миофибриллы внутри волокон содержат белки актин и миозин, которые взаимодействуют для сокращения мышцы при получении сигнала.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Сухожилия соединяют мышцы с костями, позволяя передавать усилие и приводить в движение части тела.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мышцы: функции и особенности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Одноядерные клетки в стенках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состоят из веретенообразных клеток с одним ядром. Они обеспечивают автоматическую работу пищеварительной, мочеполовой и дыхательной систем.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Перистальтика и движение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вызывают волнообразные сокращения кишечника, способствуя продвижению пищи по желудочно-кишечному тракту без участия сознания.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сосудов и дыхательных путей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просвет кровеносных сосудов и бронхов, обеспечивая адаптацию кровотока и дыхания под потребности организма.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сердечной мышцы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Автономная работа и ритм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самостоятельно генерирует электрические импульсы, которые регулируют частоту сердцебиения от 60 до 90 ударов в минуту.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из переплетённых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миокарда соединены вставочными дисками, формируя плотную сеть, которая обеспечивает координированное и мощное сокращение сердца.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перекачка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регулярных сокращений миокард обеспечивает непрерывный кровоток по всему организму, поддерживая жизнедеятельность тканей.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8673" y="1467950"/>
            <a:ext cx="6086654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мышечной ткани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трёх типов мышц: расположение, управление, выносливость и функции в организме.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Произвольные мышцы обеспечивают движение, а гладкие и сердечная выполняют автономные жизненно важные функции.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2023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мышечной системы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движений тела за счёт сокращения мышц, позволяющее ходить, бегать и выполнять повседневные действия.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осанки и равновесия, а также стабилизация суставов для сохранения устойчивости и предотвращения травм.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дыхании посредством сокращения диафрагмы и межрёберных мышц, обеспечивая поступление и выход воздуха.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кровотока, продвижение пищи и терморегуляция через теплопродукцию при мышечной работе.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сокращения мышцы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скольжение белковых нитей укорачивает волокно, создавая сокращение, а при исчезновении сигнала кальций возвращается, вызывая расслабление мышцы.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Нервный импульс достигает мышечного волокна, вызывая высвобождение кальция из саркоплазматического ретикулума, что запускает взаимодействие актина и миозина.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мышечной массы в теле человека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имеют тенденцию к более высокому проценту мышечной массы, особенно в конечностях, по сравнению с девочками.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мышечной массы сосредоточена в ногах и туловище, что важно для поддержки и движения тела.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2022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и восстановление мышц после нагрузки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волокна восстанавливаются благодаря активации спутниковых клеток, которые помогают синтезировать новые белки, восстанавливающие структуру повреждённых тканей.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эффективной регенерации необходим регулярный приём аминокислот с пищей и достаточный отдых, что позволяет мышцам полноценно восстановиться после нагрузки.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суперкомпенсации повышает силу и выносливость, а недостаток восстановления способствует риску травм и снижению работоспособности.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и энергия: роль АТФ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как источник энергии для мышц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— основное топливо для мышечных сокращений, но его запасы в клетках ограничены. Для поддержания работы мышцы быстро восстанавливают его разными путями, обеспечивая непрерывную активность.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Креатинфосфат и быстрая регенерация АТФ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Креатинфосфат способен мгновенно отдавать фосфатные группы для быстрого восстановления АТФ, что особенно важно при резких и интенсивных усилиях, например, при спринте или подъёме тяжестей.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аэробным и анаэробным метаболизмом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Анаэробный гликолиз даёт энергию без кислорода, но приводит к накоплению молочной кислоты, вызывающей усталость. Аэробное дыхание с кислородом обеспечивает длительную работу и эффективное использование жиров и углеводов.
</a:t>
            </a:r>
            <a:endParaRPr lang="en-US" sz="899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развитие мышечной системы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спортом помогают предотвращать ожирение и сердечно-сосудистые заболевания, способствуя формированию здоровой опорно-двигательной системы у молодёжи.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способствуют росту мышечных волокон через гипертрофию, увеличивая их объём и силу, что улучшает общую физическую форму подростков.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улучшает координацию движений, ускоряет кровообращение и укрепляет соединительные ткани, что снижает риск травм и заболеваний.
</a:t>
            </a:r>
            <a:endParaRPr lang="en-US" sz="10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питания на рост мышц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651950" y="3703475"/>
            <a:ext cx="2928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Минералы, такие как кальций и калий, отвечают за сокращение мышц, а витамины группы B и магний участвуют в обменных процессах. Их недостаток снижает силу и выносливость.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51950" y="2638950"/>
            <a:ext cx="2928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необходимы для строительства мышечных волокон, а углеводы обеспечивают энергию для тренировок и восстановления. Правильное соотношение этих веществ поддерживает мышечный тонус и рост.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нервного импульса к мышце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передачи сигнала от мозга к сокращению мышц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заболевания и травмы мышц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Растяжения — повреждения волокон без разрыва, возникают при резких движениях или перенапряжении, вызывая боль и ограничение движений.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Разрывы мышц представляют собой полное или частичное нарушение целостности волокон, требующее медицинского вмешательства и длительной реабилитации.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Миозит — воспалительный процесс мышц, который может вызываться инфекциями или травмами, сопровождается слабостью и болезненностью.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Судороги — внезапные болезненные спазмы, связанные с недостатком электролитов или переутомлением, требующие коррекции и отдыха.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мышцах человека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крупная и самая маленькая мышца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мышца — большая ягодичная, обеспечивающая движение бедра, а самая маленькая — стремечковая в среднем ухе длиной менее 2 мм, отвечающая за передачу звуковых колебаний.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Огромное количество мышц в теле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человека насчитывается около 600 различных мышц, каждая из которых играет свою роль в обеспечении движений и поддержании жизненных функций организма.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и выражение эмоций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улыбки задействовано 17 мышц, а для хмурого взгляда — около 43, что показывает сложность мимической мускулатуры и её роль в коммуникации.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мышц в поддержании здоровья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мышечная система укрепляет сердечно-сосудистую и дыхательную функции, улучшая общее состояние организма и устойчивость к болезням.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мышечное развитие способствует поддержанию осанки и подвижности суставов, снижая риск травм и хронических заболеваний опорно-двигательного аппарата.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мышцы помогают контролировать вес тела, предотвращая ожирение и снижая вероятность диабета второго типа.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работа мышц улучшает настроение, снижает стресс, поддерживает когнитивные функции и общий тонус организма.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в спорте и повседневной жизни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Специфичное развитие мышц в спорте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спорта тренируют разные мышечные группы: пловцы укрепляют спину и плечи, бегуны развивают ноги и ягодицы, а гимнасты — мышцы корпуса и рук, обеспечивая разнообразие физического развития.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работа в повседневных делах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действия, такие как ходьба, поднятие ранца или письмо, требуют согласованной работы десятков мышц, обеспечивая точность и координацию движений.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мышц в сложных движениях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Согласованное сокращение мышц позволяет выполнять прыжки, бег и другие сложные движения, требующие силы, скорости и выносливости, что важно как для спорта, так и для жизни.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мышц для здоровья и жизни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система жизненно необходима для движения, защиты органов и поддержания обменных процессов. Регулярные тренировки и правильное питание обеспечивают её здоровье и функциональность на протяжении всей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2026-05-09T22:40:25Z</dcterms:created>
  <dcterms:modified xsi:type="dcterms:W3CDTF">2026-05-09T22:40:25Z</dcterms:modified>
</cp:coreProperties>
</file>