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сделать надёжное укрытие на природе?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Оборудование укрытий от непогоды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нужно укрытие в непогоду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 помогает сохранить тепло, сухость и силы, когда усиливаются дождь, ветер, снег или жара. Даже простая защита сверху и с боков делает отдых безопаснее и снижает риск переохлаждения или перегрева.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63" y="3212188"/>
            <a:ext cx="428400" cy="38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17119" y="3188538"/>
            <a:ext cx="374588" cy="428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33344" y="1686040"/>
            <a:ext cx="374588" cy="428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573987" y="1709690"/>
            <a:ext cx="428400" cy="380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84165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простые укрытия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115776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быстрый вариант для короткой остановки. Он защищает сверху от осадков, особенно если есть наклонная крыша и можно быстро закрепить тент, плёнку или лапник.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67058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Навес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3990213" y="3650713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и удобный для переноски материал. Его можно быстро натянуть между опорами, а после использования так же быстро собрать и взять с собой в путь.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4503037" y="3188527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Тент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406438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вариант, где главным строительным материалом становится плотный снег. Он хорошо удерживает тепло внутри, если стены сделаны достаточно толстыми, а вход защищён от ветра.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591926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Снежное укрытие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2573987" y="2148215"/>
            <a:ext cx="25437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устойчивое укрытие из жердей и природных материалов. Шалаш лучше держит форму, дольше защищает от дождя и подходит, если остановка планируется не на несколько минут.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3086813" y="1686030"/>
            <a:ext cx="2031000" cy="39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Шалаш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безопасное место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подойдёт сухая, ровная и немного приподнятая площадка. Там меньше риск сырости, а вода после дождя не будет скапливаться под укрытием.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Низины, русла ручьёв, крутые склоны и места под сухими деревьями опасны. Вход не следует направлять прямо на сильный ветер, иначе внутри будет холодно и сыро.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места под укрытие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показывает, как снизить сырость, перекос и повреждение конструкции.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каркаса нужны прочные жерди, палки и верёвка, чтобы конструкция не расшаталась и выдержала ветер. Чем надёжнее основа, тем безопаснее всё укрытие.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крыши подходят полиэтилен, брезент и тент: они легче всего защищают от дождя и снега. Важно закрепить их так, чтобы вода стекала вниз.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временного укрытия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можно использовать плотный снег, если он хорошо утрамбован. Выбор всегда зависит от сезона, погоды и того, какие материалы есть рядом.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подстилки и утепления используют лапник, сухую траву, листья и мох. Эти материалы уменьшают холод от земли и делают место внутри более сухим.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защищает сильнее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временного укрытия важны не только крыша, но и сухой пол, а также защита от сквозняка.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осадки и ветер, поэтому сначала укрепляют верх и боковую защиту.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«Оборудование укрытий от непогоды»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Наклонная крыша быстрее отводит дождевую воду и талый снег. Если поверхность почти плоская, на ней скапливается влага и возрастает нагрузка на опоры.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осадки, тем важнее правильный угол наклона. Он помогает избежать прогиба полотна, а значит, укрытие дольше остаётся сухим и устойчивым.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 наклон кровли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 крепления нужно закреплять особенно тщательно. Если ветер сдвинет крышу, она потеряет форму, начнёт пропускать воду и станет опаснее для людей внутри.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от ветра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 наветренной стороны ставят плотную стенку из тента, лапника или других доступных материалов. Она принимает на себя основной поток воздуха и уменьшает охлаждение внутри укрытия.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Вход лучше делать с подветренной стороны и ниже основного уровня. Так внутрь попадает меньше холодного воздуха, а кусты, валуны и деревья могут дополнительно прикрывать место.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укрытий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укрытия подходят для разных условий и времени на работу.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Быстрота, защита и удобство обычно требуют компромисса: чем легче укрытие, тем чаще оно зависит от погоды и креплений.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простых укрытий по учебной теме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сделать пол сухим и тёплым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174050" y="1204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место и приподнимают пол над влажной землёй: так укрытие меньше тянет холод и не впитывает сырость снизу.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174050" y="7589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Поднять основание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174050" y="2606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настилают лапник, сухую траву, листья, коврик или картон, чтобы создать мягкий и сухой слой между человеком и грунтом.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174050" y="21607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Уложить сухую подстилку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174050" y="4008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добавляют ещё один слой сухих материалов: чем он толще, тем лучше сохраняется тепло и тем меньше шансов промокнуть ночью.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174050" y="3562500"/>
            <a:ext cx="4770900" cy="38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Сделать слой толще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нужна вентиляция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укрытии должен быть небольшой приток свежего воздуха: без него влажность быстро растёт, на стенках и крыше появляется конденсат, а внутри становится холоднее.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плотно закрытое укрытие кажется тёплым только сначала, но потом в нём становится сыро и некомфортно, поэтому вентиляцию нужно сохранить.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узкий зазор сверху или сбоку помогает тёплому и влажному воздуху выходить наружу, не пропуская внутрь сильный ветер и осадки.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простого навеса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опор и укрывного материала собрать устойчивый навес для краткой остановки.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влияет на надёжность укрытия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подготовлены основные элементы, тем меньше риск, что укрытие повредит дождь, ветер или мокрый снег.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и крепления важнее всего: они держат конструкцию. Остальные факторы повышают комфорт и защищают от сырости.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«Оборудование укрытий от непогоды»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укрытия из снега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снег подходит для строительства, если его хорошо утрамбовать: тогда стены получаются прочнее и меньше пропускают холодный ветер.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важно оставить воздушную полость: именно воздух, а не сам снег, лучше всего сохраняет тепло и делает укрытие пригодным для отдыха.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делают ниже основного уровня укрытия, чтобы тяжёлый холодный воздух меньше попадал внутрь и не охлаждал пространство.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Снежные стенки работают как защита от непогоды и помогают удерживать внутри более тёплый воздух, чем на открытом месте.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рядом с огнём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или другой источник огня ставят только на безопасном расстоянии от тента, лапника и сухой травы. Рядом заранее держат воду или снег для быстрого тушения.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располагать укрытие вплотную к пламени: искры могут прожечь материал, а дым в закрытом пространстве ухудшает дыхание и делает отдых опасным.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21521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делают укрытие слабым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просчёты могут заметно снизить защиту от непогоды и сделать укрытие менее удобным.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проблемы связаны с водой, ветром и холодом. Исправление места, крыши и подстилки сразу повышает надёжность укрытия.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«Оборудование укрытий от непогоды»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погода меняет требования к укрытию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сезоны одни и те же материалы работают по-разному, поэтому конструкцию нужно подстраивать под конкретную ситуацию.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холоде важнее утепление, при дожде — крыша, при ветре — защита стенками, а в жару — тень и воздух.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«Оборудование укрытий от непогоды»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осматривают каркас и крепления: конструкция должна держаться прочно, не шататься и не провисать под весом тента или веток.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укрытия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вход неудобен или внутри появился перекос, укрытие сразу исправляют: небольшая доработка часто предотвращает большие проблемы позже.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проверяют, нет ли протечек, щелей и влажной подстилки; после дождя, ветра или снегопада осмотр повторяют особенно внимательно.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укрытие начинается с правильного места, прочного каркаса и продуманной крыши. Если добавить защиту от ветра, сухой пол и вентиляцию, оно станет намного надёжнее.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Укрытие, которое действительно защищает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2026-05-21T00:58:24Z</dcterms:created>
  <dcterms:modified xsi:type="dcterms:W3CDTF">2026-05-21T00:58:24Z</dcterms:modified>
</cp:coreProperties>
</file>