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«Бег» М. А. Булгакова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о революции, изгнании и распаде исторического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в контексте эпохи
</a:t>
            </a:r>
            <a:endParaRPr lang="en-US" sz="4753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«Бег» создавался в конце 1920-х годов, когда память о Гражданской войне оставалась политически острой. Булгаков показывает крымскую эвакуацию, эмиграцию и разрыв с прежней Россией как личную и историческую катастрофу.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и изгнание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3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Крым: момент крушения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крымских сценах слышны тревога, хаос и ощущение окончательного поражения. Герои еще находятся внутри исторического события, но уже понимают необратимость происходящего.
</a:t>
            </a:r>
            <a:endParaRPr lang="en-US" sz="1763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Константинополь: жизнь после потери Родины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показывает не новый старт, а вынужденное существование на чужбине. Здесь особенно заметны бедность, растерянность и невозможность вернуться к прежнему порядку жизни.
</a:t>
            </a:r>
            <a:endParaRPr lang="en-US" sz="15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драматический конфликт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пьесы строится от военного поражения к духовной бесприютности эмиграции.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функции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показывает разные стороны исторического изгнания и нравственного кризиса.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отражает отдельный аспект распавшегося общества: власть, беспомощность, уязвимость и историческую потерю.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М. А. Булгакова «Бег»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мотивов в пьесе «Бег»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повторяются в репликах и ремарках, усиливая ощущение психологической травмы и исторической неустойчивости.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пьесы М. А. Булгакова «Бег»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бегство и вина; остальные мотивы раскрывают последствия катастрофы для памяти, сознания и будущего.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Хлудова: власть, насилие и внутренний суд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Хлудов показан не только как жесткий военный начальник, но и как человек, которого разрушает собственная память о содеянном. Его сила постепенно оборачивается внутренней слабостью.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речи и поведении заметны нервность, резкость, бессонница и болезненная настороженность. Эти черты подчеркивают, что внешняя власть не освобождает от личной ответственности.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Хлудова Булгаков показывает, как насилие возвращается к самому носителю власти. Суд совести оказывается для героя страшнее любого официального наказания.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Голубков и Серафима: человеческое измерение трагедии
</a:t>
            </a:r>
            <a:endParaRPr lang="en-US" sz="2584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Голубков не связан с военной властью, поэтому особенно отчетливо воспринимает чужую боль. Его поведение строится на сочувствии, помощи и попытке сохранить человеческое достоинство.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Серафима Корзухина воплощает судьбу женщины, лишенной дома и привычной опоры. В их линии Булгаков показывает, что гражданская война калечит не только бойцов, но и мирных людей.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эмиграции и образ Константинополя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в пьесе — не спасение, а временная остановка, где люди живут в бедности и неопределенности.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подчеркивает социальное падение бывших жителей России: прежние звания и положения больше не работают.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эмигрантской жизни показывают разрыв между памятью о прошлом и реальностью настоящего.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у Булгакова означает не только отъезд, но и потерю связи с собственной историей.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контрасты пьесы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у Булгакова не только строят сюжет, но и помогают увидеть распад целого исторического мира.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и образной системы пьесы М. А. Булгакова «Бег»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Сопоставления усиливают драматизм и делают пьесу многослойной: в ней соединяются история, сатира и личная трагедия.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Трагедийное начало связано с необратимостью исторического краха: герои теряют родину, привычный уклад и опору, а их личные судьбы оказываются сломаны ходом событий.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пласт проявляется в сценах эмигрантского быта, где бывшая значительность сменяется жалкостью, самообманом и комическим бессилием людей, утративших прежнюю власть.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историческая драма пьеса охватывает не частную коллизию, а распад целой эпохи, показывая, как революция и Гражданская война меняют судьбу страны.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жанров усиливает многозначность текста: Булгаков одновременно изображает трагедию поражения, бытовую иронию и нравственные последствия исторического перелома.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особенности: трагедия, сатира и историческая драма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02" y="1345200"/>
            <a:ext cx="4985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детали и их смысл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детали в пьесе передают не только обстановку, но и внутреннее состояние героев, а также масштаб исторической катастрофы.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«Бег»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 у Булгакова становится языком трагедии: через вещи и пространства раскрываются утрата дома, психологический надлом и отсутствие будущего.
</a:t>
            </a:r>
            <a:endParaRPr lang="en-US" sz="15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драматургический стиль Булгакова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строит речь персонажей как средство характерологии: у Хлудова она резкая и нервная, у Чарноты — ироничная и экспрессивная, у Голубкова — сдержанная и интеллектуально точная.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 пьесе не только двигает сюжет, но и вскрывает скрытые чувства; ремарки же создают атмосферу тревоги, напряжения и исторической неустойчивости, делая сценическое пространство особенно выразительным.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тема вины и ответственности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внешнее насилие переходит во внутренний нравственный суд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67347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67347"/>
            <a:ext cx="452400" cy="36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67347"/>
            <a:ext cx="452400" cy="3619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и отношение к Гражданской войне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не превращает пьесу в политическую декларацию: его интересует не победа одной стороны, а человеческая цена исторического разлома и утраты привычного мира.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лозунгов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пьесе рвёт доверие между людьми, ослабляет семейные и культурные связи, а также лишает героев общего языка исторической памяти.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связей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стоит человек, который должен отвечать за собственные поступки в ситуации, где привычные ориентиры исчезают, а внешнее оправдание уже невозможно.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центр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смысловых линий пьесы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линия показывает свой способ переживания исторической катастрофы: от власти и вины до бытового выживания и попытки сохранить человеческое достоинство.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«Бег»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строится как многоголосная система, где разные судьбы вместе создают целостную картину распада мира и нравственных потерь.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пьесы для анализа в 11 классе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помогает обсудить выбор человека в экстремальной ситуации: что остаётся от совести, чести и долга, когда насилие становится нормой исторического времени.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важна проблема исторической памяти: герои сохраняют образ утраченной России, но этот образ существует лишь в воспоминании и не может быть восстановлен.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позволяет рассуждать о связи частной судьбы и большой истории, а также сопоставлять булгаковскую пьесу с другими текстами о революции и эмиграции.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92511"/>
            <a:ext cx="3765900" cy="23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«Бега» с другими произведениями о революции и исходе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булгаковская пьеса отличается в изображении революционной эпохи и последствий поражения.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«Бег» выделяется тем, что показывает не саму войну, а её продолжение в чужом пространстве, где поражение становится формой длительного существования.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пьесы в школьном изучении литературы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«Бег» даёт пример исторической драмы, в которой события Гражданской войны показаны через судьбы людей, потерявших дом, статус и устойчивую жизненную почву.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помогает увидеть особенности булгаковской поэтики: сложный конфликт, психологическую глубину образов и умение соединять трагическое с сатирическим без прямой публицистики.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текст важен как материал для размышления о нравственном выборе, ответственности власти и цене исторического насилия, затрагивающего и виновных, и невиновных.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расширяет понимание литературы после революции, показывая, как художественный текст сохраняет память о травматической эпохе без упрощения и лозунговости.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«Бег» как пьеса о цене исторического разлома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что бегство — это не только путь из Крыма в Константинополь, но и потеря дома, опоры и нравственной ясности. Именно поэтому пьеса звучит как универсальное размышление о насилии и человеческом достоинстве.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2026-05-20T03:57:06Z</dcterms:created>
  <dcterms:modified xsi:type="dcterms:W3CDTF">2026-05-20T03:57:06Z</dcterms:modified>
</cp:coreProperties>
</file>