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селекции и биотехнологии: ключевые темы и значимость
</a:t>
            </a:r>
            <a:pPr algn="l" indent="0" marL="0">
              <a:lnSpc>
                <a:spcPct val="90000"/>
              </a:lnSpc>
              <a:buNone/>
            </a:pPr>
            <a:r>
              <a:rPr lang="en-US" sz="1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селекции и биотехнологии — база для развития сельского хозяйства, медицины и экологии.
</a:t>
            </a:r>
            <a:endParaRPr lang="en-US" sz="31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селекции и биотехнологии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времен люди выбирали лучших животных и растения для разведения. В XIX веке сформировалась наука селекции, а в XX началось активное изучение ДНК и создание генетически модифицированных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селекция и её направления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наука о создании новых или улучшении существующих организмов с полезными признаками для человека и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включают растениеводство, животноводство и селекцию полезных микроорганизмов в научных и промышленных целях.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селекции — повышение урожайности, улучшение питательных свойств и устойчивости к болезням, адаптация к меняющимся условиям среды.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селекции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 — выбор групп растений или животных с желаемыми свойствами для дальнейшего разведения, например, в селекции ржи в России.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— отбор отдельных особей с лучшими качествами для дальнейшего разведения и улучшения породы или сорта.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— скрещивание различных форм с целью соединить полезные признаки разных родительских растений или животных.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мутагенез — применение физических или химических факторов для получения новых вариантов признаков, как при выведении новых сортов зерновых.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наследственности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объясняет, как признаки передаются от родителей к потомству, что важно для правильного подбора организмов в селекции. Это помогает ускорить процесс улучшения.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генетических маркеров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маркеры позволяют точно определить наличие нужных генов у растений или животных, что эффективно повышает качество и скорость отбора лучших особей.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её роль в современной селекции
</a:t>
            </a:r>
            <a:endParaRPr lang="en-US" sz="2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скрещивания в селекции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— близкородственное скрещивание, закрепляющее желательные признаки, но может снижать жизнеспособность потомства.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Аутбридинг — неродственное скрещивание, усиливающее жизнеспособность и разнообразие генов у потомства.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Межвидовое и межродовое скрещивание позволяют создавать гибриды с сочетанием полезных свойств разных видов, например, мул — потомок лошади и осла.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035611"/>
            <a:ext cx="3812100" cy="165377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методов селекции
</a:t>
            </a:r>
            <a:endParaRPr lang="en-US" sz="2168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методы селекции характеризуются разными преимуществами и ограничениями.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Комбинирование методов повышает эффективность селекции.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учебник биологии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работам Н. Вавилова выведены сорта пшеницы, устойчивые к засухе и ржавчине. Эти сорта позволяют получать стабильный урожай в сложных климатических условиях.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сорта пшеницы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Голштинская порода коров отличается высокой молочной продуктивностью, что значительно увеличивает производство молока и экономическую эффективность животноводства.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Высокопродуктивные молочные коровы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Созданы сорта яблони, которые сохраняют свежесть долгое время, что важно для промышленного хранения и транспортировки плодов на дальние расстояния.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яблони с длительным хранением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достижения селекции в сельском хозяйстве
</a:t>
            </a:r>
            <a:endParaRPr lang="en-US" sz="31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Биотехнология: основы и задачи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живых организмов и их процессов для создания полезных продуктов в медицине, сельском хозяйстве и промышленности.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лекарств, включая антибиотики и вакцины, для улучшения здоровья человека и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урожайности и безопасность пищевых продуктов за счёт биотехнологических методов и контроля качества.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экологических проблем с помощью биологических методов очистки воды и почвы от загрязнений.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и её практическое применение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позволяет изменять ДНК организмов, создавая продукты с улучшенными свойствами, например, производство человеческого инсулина с помощью бактерий.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генетически модифицированных культур, устойчивых к вредителям и неблагоприятным условиям, а также животных с улучшенными характеристиками, например, быстрорастущая рыба.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распространения ГМО культур в мире (2000–2020 гг.)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 Латинская Америка лидируют по внедрению ГМО, в то время как Европа сохраняет строгие ограничения на использование ГМО в сельском хозяйстве.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посевов ГМО связан с экономической выгодой и технологическим прогрессом в странах-лидерах, несмотря на неоднородное принятие в разных регионах.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ISAAA, Мировой отчет по ГМО, 2021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Клональная селекция и метод микроклонального размножения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Клональная селекция позволяет воспроизводить генетически идентичные растения с желательными признаками без изменения их наследственности.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 используют для быстрого получения большого количества растений из одной клетки на питательных средах в лабораторных условиях.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помогает сохранять редкие виды и повышать эффективность селекционной работы за счёт контроля над качеством и здоровьем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инженерия в создании новых сортов растений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Совмещение клеток разных растений (слияние протопластов) открывает путь к новым гибридам, устойчивым к вирусам и неблагоприятным условиям, что применено в селекции картофеля и томатов.
</a:t>
            </a:r>
            <a:endParaRPr lang="en-US" sz="784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гибридных клеток для повышения устойчивости
</a:t>
            </a:r>
            <a:endParaRPr lang="en-US" sz="872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Культивирование тканей в специальной питательной среде позволяет выращивать полноценные растения из одной клетки. Эта технология помогает улучшать сорта с учётом устойчивости и продуктивности.
</a:t>
            </a:r>
            <a:endParaRPr lang="en-US" sz="787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растений из отдельных клеток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разработки нового сорта растений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исследования и тестирования по современным методикам селекции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906" y="1387800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787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биореакторов и микробиологического производства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антибиотиков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биореакторах массово выращивают микроорганизмы для синтеза эффективных антибиотиков, таких как пенициллин, применяемых в медицине.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витаминов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штаммы бактерий используются для промышленного получения витаминов группы B, необходимых для поддержания здоровья человека.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добавки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производят биоактивные вещества, улучшающие качество и срок хранения продуктов питания.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животных: методы и достижения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высокопродуктивных коров и кур достигается с помощью отбора по наследственным параметрам и современного искусственного осеменения для повышения продуктивности.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ДНК-анализа и племенной документации позволяет лучшим образом контролировать наследственные качества и достигать целевых улучшений пород.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применения биотехнологии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генной инженерии получают человеческий инсулин, что улучшает лечение диабета и снижает зависимость от животных источников.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Биотехнологические вакцины на дрожжевых культурах позволяют эффективно предотвращать заболевания, например, вакцины против гепатита B.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тест-системы на основе биотехнологий ускоряют и повышают точность диагностики инфекционных и генетических заболеваний.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высших растений для удаления токсинов из почвы и воды помогает снизить загрязнение без применения химикатов и механических методов.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Фиторемедиация: природный способ очистки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микроорганизмы эффективно разлагают нефтепродукты, что помогает восстанавливать экосистемы после аварий и предотвращать экологические катастрофы.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Бактерии-деструкторы и разложение нефти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полимеров, расщепляемых микроорганизмами, сокращает количество пластмассовых отходов и уменьшает загрязнение окружающей среды.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Биоразлагаемые полимеры как альтернатива пластику
</a:t>
            </a:r>
            <a:endParaRPr lang="en-US" sz="122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инновации биотехнологии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 вызовы биотехнологии и селекции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2012: Появление CRISPR/Cas9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точного редактирования генома открыл новые возможности для ускоренного создания устойчивых и продуктивных сортов растений и животных.
</a:t>
            </a:r>
            <a:endParaRPr lang="en-US" sz="1289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этических норм и регулирования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контроля направлен на безопасность ГМО и сохранение биоразнообразия с целью минимизации рисков для экосистем и здоровья человека.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селекции по ДНК-маркерам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позволяют быстро выявлять нужные гены, сокращая время отбора и повышая точность селекции.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барьеры в развивающихся странах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ресурсов и знаний ограничивает внедрение инноваций, требуя международного сотрудничества и инвестиций в образование.
</a:t>
            </a:r>
            <a:endParaRPr lang="en-US" sz="1243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селекции и биотехнологии в будущем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науки обеспечивают прогресс в продовольствии, медицине и экологии. Важно развивать инновации с ответственным подходом, поддерживая безопасность и международное сотрудничество.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2026-05-09T04:51:24Z</dcterms:created>
  <dcterms:modified xsi:type="dcterms:W3CDTF">2026-05-09T04:51:24Z</dcterms:modified>
</cp:coreProperties>
</file>