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английском: школьный навык для ясной речи на бумаге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говорить ясно на английском даже без устной речи.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письмо важно именно в 8 классе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восьмом классе письменные задания становятся длиннее и точнее: нужно не просто писать предложения, а строить связный текст, повторяя грамматику и лексику и готовясь к контрольным и экзаменационным форматам.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хороший текст на английском
</a:t>
            </a:r>
            <a:endParaRPr lang="en-US" sz="31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всегда отвечает на понятный вопрос или раскрывает одну главную мысль. Если тема определена заранее, автору легче не уходить в сторону и подбирать нужные слова.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тема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обычно строится как вступление, основная часть и завершение. Такая последовательность помогает читателю быстро понять, о чём идёт речь и где находится главный вывод.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структура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не должны стоять отдельно друг от друга. Союзы, местоимения и повтор ключевых слов помогают соединять мысли так, чтобы текст читался легко и без резких переходов.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связь между предложениями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словарь может звучать убедительно, если фразы точные и логичные. Понятный текст не перегружен лишними словами и сразу показывает, что хотел сказать автор.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ясность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текст на уроке английского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замысла до чистового варианта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письменный английский
</a:t>
            </a:r>
            <a:endParaRPr lang="en-US" sz="286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учебник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письменная речь чаще всего живёт в тетради и учебнике. Здесь ученик отвечает на вопросы, пишет короткие тексты и учится оформлять мысли аккуратно, чтобы их было легко проверить и прочитать.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и 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написать электронное письмо учителю или сообщение другу, стиль меняется. Формулировки становятся либо более вежливыми и официальными, либо короткими и простыми, но смысл всё равно должен быть точным и ясным.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объявления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Письменный английский встречается и в небольших форматах: подписях к изображениям, объявлениях, коротких историях. Даже один абзац или одна фраза должны сразу передавать нужную информацию и подходить конкретному адресату.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письменных работ в 8 классе
</a:t>
            </a:r>
            <a:endParaRPr lang="en-US" sz="2847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текстов отличаются целью, адресатом и способом изложения мысли.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текста всегда зависит от задачи: где-то нужно просто сообщить информацию, а где-то — описать, рассказать или убедить.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письменных форм по английскому языку для 8 класса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английский текст понятным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текст не выглядит сложным: он просто выстроен без лишних скачков и противоречий.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логика и грамматика; детали усиливают текст, но не заменяют его основу.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учебных критериев ясности письменного текста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0316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предложение на английском языке
</a:t>
            </a:r>
            <a:endParaRPr lang="en-US" sz="3003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должен понять, кто или что совершает действие. Ясное подлежащее делает предложение устойчивым и помогает сразу увидеть, о ком идёт речь.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подлежащее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показывает действие, состояние или признак и задаёт смысл предложения. Без него фраза выглядит незавершённой, а мысль — не до конца выраженной.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сказуемое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порядок слов особенно важен, потому что он помогает понять смысл без догадок. Если слова стоят не на своих местах, предложение становится труднее для чтения.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Сохранён порядок слов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предложение может быть коротким или длинным, но оно не должно быть путаным. Повторы, лишние местоимения и смешение времён ослабляют текст и мешают его восприятию.
</a:t>
            </a:r>
            <a:endParaRPr lang="en-US" sz="1257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лишней перегрузки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как основа связного письма
</a:t>
            </a:r>
            <a:endParaRPr lang="en-US" sz="305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микротема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должен говорить об одном небольшом фрагменте темы. Если в одном блоке смешано слишком много идей, читателю труднее понять ход мысли и главное сообщение автора.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итог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работе из нескольких абзацев каждый блок выполняет свою задачу: вводит тему, развивает мысль, приводит пример или подводит итог. Так текст становится цельным и удобным для чтения.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мысли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предложения идут примеры, объяснения и детали. Именно они делают абзац убедительным: читатель видит не только тезис, но и то, чем он подтверждается.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абзаца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абзац начинается с topic sentence — предложения, которое показывает основную мысль. Оно помогает сразу понять, о чём пойдёт речь дальше, и задаёт направление всему абзацу.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 делает текст точнее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существительные и глаголы, тем яснее смысл текста. Вместо общих слов автор выбирает такие, которые показывают конкретное действие, предмет или настроение без лишних объяснений.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прилагательные помогают описывать людей, места и события ярче. Слова вроде exciting, helpful, peaceful или surprising звучат точнее, чем слишком общее nice или good.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прилагательные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слишком много общих слов, мысль становится слабее. Более точная лексика делает сообщение убедительнее, потому что читатель сразу понимает, что именно хотел сказать автор.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расплывчатости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лучше запоминать не по отдельности, а в предложениях и коротких текстах. Тогда их проще использовать правильно и не путать с похожими по смыслу словами.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через контекст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перед сдачей письменной работы
</a:t>
            </a:r>
            <a:endParaRPr lang="en-US" sz="2572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текста важно проверить орфографию, пунктуацию, формы глаголов, артикли, предлоги, порядок слов, заглавные буквы и наличие вывода.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сильная идея теряет качество, если ошибки мешают быстро понять текст и делают его менее точным.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требования к письменным работам по английскому языку, 8 класс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редактирование улучшает английский текст
</a:t>
            </a:r>
            <a:endParaRPr lang="en-US" sz="2772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работе с черновиком письменного ответа на уроке английского языка.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362" y="1542875"/>
            <a:ext cx="419175" cy="55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письменной речи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передаёт события по порядку: сначала, потом, затем, в конце. Такой тип текста помогает читателю следить за развитием действий и понимать, что произошло раньше, а что — позже.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объясняет мнение, приводит причины и завершает мысль выводом. В нём важно не только сказать, что вы думаете, но и показать, почему это мнение кажется убедительным.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показывает признаки человека, места или предмета. Оно опирается на точные прилагательные, детали и наблюдения, чтобы читатель смог ясно представить картину и почувствовать настроение текста.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opinion essay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тексте важно не только высказать мнение, но и поддержать его ясными причинами и примером, чтобы читатель увидел логику рассуждения.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и примеры несут основную смысловую нагрузку: без них opinion essay превращается в простое утверждение без доказательств.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opinion essay, 8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письмо помогает в других школьных предметах
</a:t>
            </a:r>
            <a:endParaRPr lang="en-US" sz="2541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 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истории и географии письмо помогает кратко фиксировать даты, события, названия и причины явлений. Ученики учатся сравнивать факты, делать выводы и оформлять ответы так, чтобы информация была понятной и аккуратной.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литература и информатика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письменная речь нужна для описания наблюдений, а в литературе — для ответа на вопрос и выражения мнения о прочитанном. В информатике она помогает объяснять алгоритмы, шаги решения и результаты работы.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407083"/>
            <a:ext cx="4791900" cy="23184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 в письменных работах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перечислены ошибки, которые чаще всего снижают качество текста, даже если тема выбрана удачно и идеи в целом понятны.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не с темой, а с тем, как организован текст и насколько точно он написан.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школьных письменных работах по английскому языку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цифровой среде: email, chat и online posts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сообщения важно понять, кому оно адресовано и что именно нужно сообщить. От этого зависит тон, объём текста и выбор слов: учителю, другу или читателям поста нужен разный стиль.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адресат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электронном письме обычно есть приветствие, основная часть и прощание. Короткие абзацы делают текст удобным для чтения, а вежливые формулы помогают сохранить уважительный тон даже в простом школьном сообщении.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email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онлайн-публикациях знаки препинания влияют на смысл не меньше, чем в обычном тексте. Одна лишняя запятая или её отсутствие могут изменить интонацию, акцент и даже значение фразы.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постах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особенно важны ясные формулировки, потому что короткие фразы легко понять неправильно. Уместные сокращения допустимы, но пунктуация и порядок слов должны оставаться аккуратными и понятными.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без двусмысленности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читаемость английского текста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растёт, когда читатель быстро видит границы абзацев, понимает переходы и не тратит силы на разбор формы предложения.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логика абзацев и точность грамматики: именно они быстрее всего делают текст понятным.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факторов читаемости школьного текста, 8 класс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точные детали помогают показать тему, удержать одно время глаголов и закончить мысль без лишних слов — это основа хорошего школьного абзаца.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детали уже делают короткий текст убедительным и завершённым.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мини-текста в школьном английском письме
</a:t>
            </a:r>
            <a:endParaRPr lang="en-US" sz="11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 как навык на всю жизнь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учит не только писать без ошибок, но и ясно мыслить, строить логику и подбирать точные слова. Эти умения помогают на уроках, в общении и в любой ситуации, где важна точность.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2026-05-31T01:28:06Z</dcterms:created>
  <dcterms:modified xsi:type="dcterms:W3CDTF">2026-05-31T01:28:06Z</dcterms:modified>
</cp:coreProperties>
</file>