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теория и единство живой природы: общие принципы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живые организмы состоят из клеток, что подтверждает единство жизни на Земле.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клеточной теории: основные вехи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1665 году Роберт Гук впервые описал клетки, а в XIX веке Теодор Шванн и Маттиас Шлейден разработали клеточную теорию. Эволюция микроскопии позволила детально изучить клетки и определить общие законы для всей жизни.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клетки: основные компоненты и их функции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Ядро: центр управления клеткой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эукариотических клетках ядро содержит генетический материал — ДНК. Оно координирует процессы клеточного роста, деления и синтеза белков, играя ключевую роль в наследственности и развитии.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 и цитоплазма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 отделяет внутреннее содержимое клетки от внешней среды, обеспечивая избирательный обмен веществами. Цитоплазма — это внутренняя жидкая среда, где расположены органеллы и протекают жизненно важные реакции.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Специализированные органеллы у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клетки имеют клеточную стенку для защиты и поддержки, а также хлоропласты — места фотосинтеза, где солнечная энергия преобразуется в химическую для питания растения.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положения клеточной теории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живые организмы состоят из одной или нескольких клеток, что является фундаментом биологической организации.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это базовая единица строения, функционирования и развития всех живых существ.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клетки образуются только путём деления уже существующих, обеспечивая непрерывность жизни.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0741"/>
            <a:ext cx="4002600" cy="17198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979216"/>
            <a:ext cx="4002600" cy="17198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и эукариоты: различия в строении клеток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514575"/>
            <a:ext cx="3149400" cy="11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прокариотических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Прокариоты, такие как бактерии, не имеют оформленного ядра; их ДНК свободно плавает в цитоплазме. Эта простая структура позволяет им быстро размножаться и адаптироваться к среде.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3273050"/>
            <a:ext cx="3149400" cy="113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эукариотических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 имеют ядро и множество мембранных органелл, обеспечивающих сложные функции. Это отличает их от прокариот и позволяет формировать многоклеточные организмы с различными тканями.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1491190"/>
            <a:ext cx="8015700" cy="181532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клеток растений, животных и грибов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ключевые структурные отличия клеток трёх царств живой природы и их биологические функции.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структуре клеток связаны с адаптациями к образу жизни и функциям организмов.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9 класса
</a:t>
            </a:r>
            <a:endParaRPr lang="en-US" sz="7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микроскопии: от первых приборов до современных технологий
</a:t>
            </a:r>
            <a:endParaRPr lang="en-US" sz="1949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Гука и Левенгука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Роберт Гук описал клетки, а Левенгук усовершенствовал микроскоп для наблюдения одноклеточных организмов, расширяя знания о живом мире.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микроскопии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XVI века братья Янсены создали первый микроскоп, открыв двери в микромир. Эти простейшие приборы позволили увидеть мельчайшие детали природы.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электронные микроскопы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микроскопы, появившиеся в XX веке, обеспечивают разрешение до нанометров, раскрывая ультраструктуру клеток и их органелл с невиданной точностью.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открытий в клеточной биологии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заметный подъем наблюдается после 1930-х годов благодаря внедрению электронных микроскопов.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значительно расширили знания о клеточных структурах и их функциях.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научных публикаций по клеточной биологии
</a:t>
            </a:r>
            <a:endParaRPr lang="en-US" sz="75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митоза — процесс клеточного деления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учебник биологии, раздел «Клеточное деление»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000" y="1500288"/>
            <a:ext cx="282900" cy="282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000" y="2503075"/>
            <a:ext cx="282900" cy="282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6856" y="3506288"/>
            <a:ext cx="261188" cy="298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клеток в обмене веществ и жизнедеятельности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1156850" y="1418400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клетках происходит клеточное дыхание — превращение кислорода и питательных веществ в энергию, необходимую для жизнедеятельности.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156850" y="2421175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Зеленые растения используют хлоропласты для преобразования солнечного света в энергию, поддерживая жизнь на планете.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1156850" y="3432188"/>
            <a:ext cx="3608100" cy="89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белков и жиров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производят белки и липиды, необходимые для структуры и функций организма, что обеспечивает здоровое развитие.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1698"/>
            <a:ext cx="4002600" cy="11452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395129"/>
            <a:ext cx="4002600" cy="11452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500" y="3548571"/>
            <a:ext cx="4002600" cy="11452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и размеров клеток в природе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41657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формы эритроцитов в крови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Эритроциты имеют круглую и уплощенную форму, что облегчает их движение по сосудам и максимизирует площадь для обмена кислородом. Такая форма помогает эффективно выполнять дыхательную функцию в организме.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2590009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Вытянутые клетки мышц для сокращения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мышц отличаются удлиненной формой, позволяющей сокращаться и растягиваться. Эта структура обеспечивает движение тела и поддержание позы в животных и человека.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374345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Нейроны с длинными отростками для передачи сигналов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Нейроны имеют длинные отростки — аксоны и дендриты, которые обеспечивают передачу нервных импульсов на большие расстояния. Это ключевой элемент в работе нервной системы.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химический состав клеток живых организмов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содержат основополагающие химические элементы, включая углерод, водород, кислород, азот, фосфор и серу, необходимых для жизнеобеспечения и строительства клеточных структур.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Важнейшие молекулы клеток — белки, липиды, углеводы и нуклеиновые кислоты — участвуют в структурных, энергетических и информационных процессах, обеспечивая жизнедеятельность организмов.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биохимических исследований подтверждают, что клетки разных видов обладают сходным химическим составом, что свидетельствует о единстве живой природы.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диаграмма: элементный состав клетки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и углерод составляют более 80% масс клеток, что отражает высокую важность воды и органических соединений для жизни.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химический состав указывает на общие биохимические основы всех живых организмов, подчеркивая их эволюционное родство.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9 класса, 2020
</a:t>
            </a:r>
            <a:endParaRPr lang="en-US" sz="7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— носитель наследственной информации в клетках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присутствует во всех клетках и кодирует наследственную информацию, которая передается от родителей к потомкам в процессе размножения.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ДНК универсальна и состоит из двойной спирали, что позволяет точно копировать генетический материал при делении клеток.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Гены, расположенные на молекулах ДНК, регулируют синтез белков, направляя развитие организма и его функции.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природа ДНК подтверждает, что все живые организмы имеют общий эволюционный предок и единые биологические механизмы.
</a:t>
            </a:r>
            <a:endParaRPr lang="en-US" sz="95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8955" y="2612172"/>
            <a:ext cx="2623298" cy="20827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19" y="2612172"/>
            <a:ext cx="2623298" cy="20827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3780" y="2612172"/>
            <a:ext cx="2623298" cy="20827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механизмы деления клеток у различных организмов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292054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как источник генеративного разнообразия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Мейоз происходит в половых клетках, сокращая число хромосом вдвое. Это способствует генетическому разнообразию потомства и поддерживает стабильность вида.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8620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— основа роста и восстановления тканей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Митоз обеспечивает равномерное распределение генетического материала между двумя дочерними клетками. Этот процесс необходим для роста организма и замены поврежденных клеток.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86880" y="1203550"/>
            <a:ext cx="2557094" cy="133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этапов деления у разных групп организмов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 от принадлежности к растениям, животным или грибам, деление клеток проходит через повторяющиеся стадии: подготовка, расхождение хромосом и формирование новых ядер.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Вирусы: уникальное положение вне клеточной теории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63850" y="37034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размножения вирусам требуется проникнуть внутрь клетки хозяина, используя её механизмы. Это отличает вирусы от классических живых организмов и ставит их за пределы клеточной теории.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63850" y="263894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не имеют клеточной структуры и не способны самостоятельно обмениваться веществами. Они состоят из генетического материала, окружённого белковой оболочкой.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клеток под микроскопом: подтверждение теории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00" y="153090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клеток кожицы лука показывает четко видимую клеточную мембрану и контуры, что иллюстрирует основные структурные элементы.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224037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эритроцитов под микроскопом подтверждает их типичную форму и отсутствие ядра, что характерно именно для этих клеток.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564100" y="2953537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амёбы демонстрируют сложные движения и структуру, подтверждая разнообразие жизненных форм на клеточном уровне.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564100" y="3673702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Микроскопические наблюдения позволяют сравнивать клетки разных организмов, доказывая универсальность и разнообразие клеточного строения.
</a:t>
            </a:r>
            <a:endParaRPr lang="en-US" sz="9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7500" y="1221698"/>
            <a:ext cx="4002600" cy="11452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500" y="2395129"/>
            <a:ext cx="4002600" cy="11452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500" y="3548571"/>
            <a:ext cx="4002600" cy="11452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Биотехнологии: практическое применение знаний о клетке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564100" y="141657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Терапия стволовыми клетками в медицине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стволовых клеток открывает новые возможности восстановления тканей и лечения заболеваний. Клонирование помогает получать необходимые типы клеток для терапии.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64100" y="2590009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растений и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структуре ДНК применяются для создания генетически модифицированных организмов, устойчивых к болезням и неблагоприятным условиям, что улучшает сельское хозяйство.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3743455"/>
            <a:ext cx="3422400" cy="75551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Культуры клеток для исследования и производства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Выращивание клеток в лабораторных условиях позволяет проводить медицинские исследования и создавать вакцины, лекарства и биопрепараты с высокой эффективностью.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теория: значение для науки и мировоззрения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3220600"/>
            <a:ext cx="4141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Знания о клетках активно используются в современных технологиях и науки, помогая создавать новые методы лечения и биологические инновации.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раскрывает основные принципы организации живой материи и объясняет процессы роста, развития и передачи наследственных признаков.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стала фундаментом для формирования эволюционной теории и понимания генетических механизмов в биологии.
</a:t>
            </a:r>
            <a:endParaRPr lang="en-US" sz="10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теория — основа современного понимания жизни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теория объединяет все живые организмы общими закономерностями строения и функционирования. Она продолжает вдохновлять научные открытия и практические применения в разных областях биологии и медицины.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2026-05-09T06:32:35Z</dcterms:created>
  <dcterms:modified xsi:type="dcterms:W3CDTF">2026-05-09T06:32:35Z</dcterms:modified>
</cp:coreProperties>
</file>