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изменяют или уточняют смысл слов, делая речь яснее и выразительнее.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понятие модификаторов в английском языке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модификаторов в английской грамматике и устной речи
</a:t>
            </a:r>
            <a:endParaRPr lang="en-US" sz="2944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помогают точнее передать мысли в письме и разговоре, избегая путаницы. Они делают язык живым и понятным, что важно как для общения, так и для учебы.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модификатора на английском языке
</a:t>
            </a:r>
            <a:endParaRPr lang="en-US" sz="2553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 — это слово или фраза, добавляющая информацию и отвечающая на вопросы «какой?», «как?», «сколько?». Они делают высказывания точными и подробными.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выражении «the fast train» слово «fast» описывает поезд, а в «she sings beautifully» наречие «beautifully» уточняет как поет она.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существительные, раскрывая их качества, например: «red apple» (красное яблоко).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модификаторов в английском языке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поясняют глаголы, прилагательные или другие наречия, указывая на способ или степень действия.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модификаторы включают прилагательные и наречные словосочетания, расширяя смысл простых слов.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и придаточные предложения добавляют дополнительную информацию, уточняя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— описание и примеры
</a:t>
            </a:r>
            <a:endParaRPr lang="en-US" sz="3169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размер предметов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английском языке помогают описать предметы подробнее, например: «a red apple» или «a big house». Они всегда стоят перед существительным.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и происхождение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«my», «your» или «American» указывают, кому или откуда вещь, например «my friend’s bike» или «an American car».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степени прилагательных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помощи слов «bigger», «the biggest» можно сравнивать предметы, например: «the biggest city» или «a colder day».
</a:t>
            </a:r>
            <a:endParaRPr lang="en-US" sz="165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отвечают на вопросы о том, как выполняется действие: «He runs quickly» — он быстро бегает. Они уточняют глаголы, делая речь более живой.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действие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усиливать или смягчать значение прилагательных и других наречий. Например, «very smart» (очень умный) или «quite fast» (достаточно быстрый).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прилагательных и наречий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наречия, как «unfortunately», влияют на смысл всего предложения: «Unfortunately, he was ill» — к сожалению, он был болен.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значения целого предложения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 английском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и предложные модификаторы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фразы, например «full of joy», расширяют описание существительных, добавляя эмоции и детали.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фразы, такие как «in the morning» или «with great care», объясняют время, место или способ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модификаторы могут находиться в разных частях предложения — в начале, середине или конце, влияя на структуру и интонацию.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модификаторов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модификаторов, их пример и функция в предложении представлены в таблице для наглядного сравнения.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модификатор отвечает за разные аспекты уточнения смысла в 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in Use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используют слова «more», «less», например «more interesting» (более интересный). Они показывают степень отличия между объектами.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Превосходные степени и усилители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Превосходные формы «the most», «the least» и наречия степени «very», «really» усиливают описание, например: «the most popular» и «very tall building».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степени и сравнения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модификаторов в английском
</a:t>
            </a:r>
            <a:endParaRPr lang="en-US" sz="2422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допускают ошибку в порядке слов, например «a red beautiful car» вместо «a beautiful red car», что меняет звучание и понимание.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бывают излишние усилители: «very much big» вместо правильного «very big», либо непонятные фразы с неправильным позиционированием модификатора.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Диккенса модификаторы помогают создавать яркие сцены, например, описание «cold, misty morning in December» передаёт холод и мрак. Такая детальность усиливает атмосферу и помогает читателю лучше погрузиться в сюжет.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в классике Чарльза Диккенса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Роулинг использует сложные модификаторы, чтобы оживить магический мир. Например, фраза «an incredibly bright, shimmering light» подчёркивает волшебство и напряжённость момента в истории.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фантазии Джоан Роулинг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в текстах английской литературы
</a:t>
            </a:r>
            <a:endParaRPr lang="en-US" sz="2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модификаторов в сочинениях школьников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модификаторов — простые прилагательные, что говорит о базовом уровне владения языком. Использование наречий и фраз растёт с опытом учащихся.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предпочитают простые прилагательные для описания, а наречия и сложные фразы используются реже, указывая на необходимость дальнейшей практики.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сочинений 8-классников, 2022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в устной речи подростков
</a:t>
            </a:r>
            <a:endParaRPr lang="en-US" sz="301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общении подростки часто используют усиленные модификаторы, такие как ‘so cool’ или ‘absolutely amazing’, чтобы выразить эмоции и подчеркнуть важность.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сравнительные формы, например, ‘better than yours’ и ‘the most exciting event’, которые помогают выделиться и выразить собственное мнение в диалогах.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модификатора в предложении меняет его значение — неподходящая позиция может привести к путанице и изменить смысл сказанного.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модификаторов влияют на разные части речи, уточняя или усиливая их описание, что влияет на восприятие информации.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модификаторов сокращает неоднозначность и повышает чёткость коммуникации в письменной и устной речи.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модификаторы влияют на смысл английского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700" y="2670575"/>
            <a:ext cx="193950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700" y="3931325"/>
            <a:ext cx="193950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выразительности: модификаторы в пословицах
</a:t>
            </a:r>
            <a:endParaRPr lang="en-US" sz="2425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создают яркость выражений, делая пословицы запоминающимися и насыщенными смыслом.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Подчёркивание идей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модификаторов помогает акцентировать главные мысли и принципы, заложенные в поговорках.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фраз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пословицы используют модификаторы, чтобы передать глубокий смысл максимально ёмко.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приставки в современной речи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добавляют приставки ‘super-’, ‘mega-’ к словам, чтобы усилить значение и выразить эмоции. Эти приставки создают динамичный и современный стиль общения, близкий сверстникам.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как модификаторы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слов ‘ultra-fast’, ‘hyper-cool’ стало частью сленга, подчёркивая принадлежность к молодёжной культуре и делая речь более живой и выразительной.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модификаторы и молодежный сленг
</a:t>
            </a:r>
            <a:endParaRPr lang="en-US" sz="23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сообщений содержат эмодзи или сокращения для усиления эмоций и быстрого выражения мыслей.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цифровой коммуникации, 2023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 сокращения стали важными визуальными модификаторами, расширяя возможности краткого и выразительного общения в онлайн-среде.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модификаторов в английском тексте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определение модификаторов в предложениях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модификаторов в создании ярких образов и описаний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делают речь живее, усиливая визуальные и эмоциональные образы, помогая слушателям лучше представить описываемые сцены или предметы.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Красочные описания с помощью модификаторов способствуют лучшему запоминанию информации и вызывают эмоциональный отклик у аудитории.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модификаторов для эффективного 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модификаторов раскрывает смысл, делает речь насыщенной и понятной, что повышает уровень владения английским языком у учащихся.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2026-05-07T04:44:53Z</dcterms:created>
  <dcterms:modified xsi:type="dcterms:W3CDTF">2026-05-07T04:44:53Z</dcterms:modified>
</cp:coreProperties>
</file>