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земной поверхности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определять стороны горизонта, находить местоположение и выбирать правильное направление движения.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уметь ориентироваться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с древности помогало людям находить путь, добираться до дома и обмениваться товарами. Сегодня оно нужно туристам, водителям, спасателям, лётчикам и школьникам. Навигаторы помогают, но карта и компас выручают при сбоях связи и разрядке.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и промежуточные направления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стороны горизонта — север, юг, запад и восток. Их удобно использовать как опорные направления при описании маршрутов и ориентировании на местности.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 дополняют картину: северо-восток, юго-восток, юго-запад и северо-запад. Они нужны, когда цель находится не точно «по сторонам».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карт север расположен сверху, юг — снизу, запад — слева, восток — справа. Так карта становится понятной и помогает «читать» пространство.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применяются при построении пути, определении положения объектов и сверке того, как местность соответствует карте и плану.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линия горизонта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горизонта — видимая граница между землёй и небом. Её положение меняется в зависимости от того, где вы стоите и насколько высоко находится наблюдатель.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высота влияет на видимость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вы поднялись (на холме, башне или высоком берегу), тем шире обзор и тем больше местности попадает в поле зрения. Для примеров подойдут открытое поле, берег моря, степь или смотровая точка.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горизонта и точка наблюдения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стороны горизонта без приборов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по нескольким признакам сразу, чтобы получить надёжный результат.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— прибор для определения сторон горизонта и направления движения. Главная часть — магнитная стрелка, которая поворачивается вдоль магнитного поля Земли.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красный конец стрелки указывает на север. По шкале на корпусе можно отсчитать нужное направление и работать с азимутом.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не требует батареек. Особенно он удобен в лесу, в походе и там, где ориентиры редкие или их трудно заметить.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Компас: устройство и назначение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 измеряют от направления на север по часовой стрелке. Чем больше угол, тем сильнее поворот вправо относительно севера.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значений легко задать направление на цель и затем перенести его на карту, сверяя маршрут с местностью.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 и его основные значения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школьного курса географии (определение азимута и базовых румбов), без указания конкретного датированного источника.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347" y="2043977"/>
            <a:ext cx="3792756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ориентирования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подбирают по ситуации: нужно ли быстро определить координаты, выдерживать ли связь, есть ли видимость и ориентиры поблизости.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надёжности лучше сочетать методы: прибор или карта задают точность, а дополнительные ориентиры помогают не ошибиться.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35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способов ориентирования по учебным правилам и практическим условиям использования.
</a:t>
            </a:r>
            <a:endParaRPr lang="en-US" sz="7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805" y="1804000"/>
            <a:ext cx="3454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объекты показывают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изображает земную поверхность в уменьшенном виде. На ней находят реки и озёра, дороги и города, леса, горы и равнины.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условные знаки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делают карту наглядной: по одному изображению можно понять тип объекта и быстро найти нужное место на территории.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легенда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 значение каждого знака. Без неё невозможно правильно читать карту и понимать, что именно показано на местности.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карта и условные знаки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карты и расстояние на местности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показывает, во сколько раз уменьшено изображение местности. Например, масштаб 1:10 000 означает: 1 см на карте соответствует 100 м на местности.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масштабу можно вычислять длину маршрута и планировать путь. Например, 1:100 000 означает, что 1 см на карте равен 1 км на местности, удобно измерять линейкой по карте.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картой и компасом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107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компас — единый «навигационный набор»: сначала привязка к местности, затем ориентирование по сторонам горизонта, после — направление движения по азимуту.
</a:t>
            </a:r>
            <a:endParaRPr lang="en-US" sz="293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ясную погоду Солнце находится ближе к востоку. Направление утренней тени обычно подсказывает, куда смотреть, чтобы приблизительно сориентироваться.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вечеру Солнце смещается к западу. По длинной вечерней тени можно уточнить направление, однако точность всё равно лучше подтверждать картой или компасом.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полудню Солнце выше над горизонтом. Тень вертикального предмета меняет длину и направление, поэтому ориентируются по ней, но помнят о необходимости проверки.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Солнцу и тени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в Северном полушарии главным ориентиром служит Полярная звезда. Она почти точно показывает направление на север, поэтому по ней удобно держать выбранный курс даже без видимых ориентиров.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Полярную звезду находят по созвездию Большой Медведицы: мысленно проводят линию от характерного «ковша» к нужной точке. Освоив поиск один раз, дальше ориентироваться легче.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там, где нет яркого городского освещения и небо хорошо видно. Если звёзды закрыты облаками, лучше перейти к проверке по компасу или днём по Солнцу.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звёздам
</a:t>
            </a:r>
            <a:endParaRPr lang="en-US" sz="2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выборе способа учитывают погоду и окружающую обстановку: приборные методы стабильнее, а природные ориентиры и Солнце зависят от видимости.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подходит почти всегда, но для максимальной уверенности лучше сверять данные с картой. GPS особенно удобен там, где сигнал устойчив.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способов ориентирования в разных условиях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надёжности способов ориентирования (без привязки к конкретным измерениям), для школьного уровня, на основе описанных в курсе принципов.
</a:t>
            </a:r>
            <a:endParaRPr lang="en-US" sz="7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«линия-подсказка» на маршруте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Петляющая река помогает удерживать направление: идя вдоль берега, легче понимать взаимное расположение объектов. Если на карте река показана, её можно сопоставлять с местностью по форме русла и поворотам. Это особенно заметно в лесной или холмистой местности.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склонах снег тает по-разному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северных склонах снег обычно лежит дольше: туда попадает меньше солнечного тепла. Южные склоны, как правило, теплее и суше, поэтому растительность может быть заметно другой. Наблюдая это, можно приблизительно различить стороны света даже без приборов.
</a:t>
            </a:r>
            <a:endParaRPr lang="en-US" sz="1157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ориентиры на местности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150" y="2043977"/>
            <a:ext cx="2981632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ориентировании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из‑за неправильных ориентировок, неверного обращения с приборами или игнорирования условий наблюдения. Следствия обычно выражаются в лишнем пути и потере направления.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ошибки, важно проверять данные и условия: держать компас вдали от металла, ориентировать карту и при сомнениях сверяться несколькими способами.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из школьной практики ориентирования (учебные принципы без привязки к конкретному эксперименту).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городе и на природе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помогают названия улиц, номера домов, перекрёстки, указатели и схема района. Эти подсказки позволяют быстро понять, где вы находитесь, и выбрать нужный поворот.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в поле и в горах особенно ценны тропы, просеки, вершины, реки, дороги и линии электропередачи. Они служат устойчивыми «направляющими» даже при плохом обзоре.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местности без ярких ориентиров особенно нужны карта, компас и знание азимута. Такой набор помогает построить маршрут, даже если вокруг мало приметных объектов.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требуют разных способов: в городе удобно опираться на схемы и знаки, а на природе — на рельеф, направление и последовательную проверку маршрута.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алгоритм движения по маршруту
</a:t>
            </a:r>
            <a:pPr algn="l" indent="0" marL="0">
              <a:lnSpc>
                <a:spcPct val="90000"/>
              </a:lnSpc>
              <a:buNone/>
            </a:pPr>
            <a:r>
              <a:rPr lang="en-US" sz="10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терять направление: сначала привязка к карте, затем движение по азимуту и регулярные сверки с ориентирами.
</a:t>
            </a:r>
            <a:endParaRPr lang="en-US" sz="27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сферах нужны карты и координаты, но уровень требований различается: где-то важна точность движения, а где-то — быстрый поиск маршрута.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практическая ценность — безопасность человека. Поэтому умение ориентироваться напрямую влияет на точность и предсказуемость пути.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важно умение ориентироваться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распределения по сферам применения для учебной иллюстрации (без опоры на конкретную статистику).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— это уверенность в пути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земной поверхности строится на знании сторон горизонта, чтении карты, работе с компасом и наблюдении природных ориентиров. Самый надёжный результат даёт проверка сразу несколькими способами.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2026-05-11T16:24:55Z</dcterms:created>
  <dcterms:modified xsi:type="dcterms:W3CDTF">2026-05-11T16:24:55Z</dcterms:modified>
</cp:coreProperties>
</file>