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развитие стран Европы и Америки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 монархий к демократии пришли революции, конституции, выборы и права граждан.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Америка на рубеже Нового и Новейшего времени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в Европе господствовали абсолютные монархии и сословные привилегии, а после войны за независимость в Америке укреплялись республики. Революция 1789 года задала новый язык политики, а XIX век усилил спрос на участие благодаря индустриализации и образованию.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абсолютизма к конституционализму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строился на личной власти монарха, опирался на бюрократию и постоянную армию. Конституционализм же ограничивал власть законом, связывал управление парламентом и правами граждан.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XVIII–XIX веках менялась социальная опора государств: сословное общество постепенно уступало место политическому государству. Решения всё чаще принимались с участием представительных органов, а не только «сверху».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1789 года стала поворотом: были провозглашены свобода, равенство и гражданские права. Слово «нация» получило новый смысл — как источник политической власти и правовой нормы.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становление республиканской модели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1787 года оформила федерализм и разделение властей. Система сдержек и противовесов распределила полномочия между президентом, Конгрессом и Верховным судом, а Билль о правах 1791 года защитил ключевые свободы.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независимости 1776 года закрепила право колоний порывать отношения с метрополией и стала политическим манифестом нового государства. Она переводила спор о власти в плоскость принципов.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прежних режимов к политической системе современного типа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логика перехода в Европе и Америке: от реформ и конституций к массовой политике и социальным гарантиям.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632" y="1467950"/>
            <a:ext cx="5552737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политические рубежи XIX–XX веков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показывают, как менялись государственность, республиканские принципы и роль представительных органов.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столетия власть всё чаще опиралась на институты представительства, а расширение участия избирателей усиливало массовую политику.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хронология по новой и новейшей истории.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избирательного права в Европе и Америке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XIX века реформы в Европе и США постепенно расширяли участие, а после Первой мировой войны заметно ускорилось вовлечение женщин.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отражает движение к массовой демократии: расширение электората становится политическим рычагом и меняет характер выборов.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иллюстрация по описанию реформ XIX–XX веков; без точной статистики.
</a:t>
            </a:r>
            <a:endParaRPr lang="en-US" sz="7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режимы Европы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Великобритании, Франции, Италии и странах Северной Европы парламентские системы укреплялись так, что правительство зависело от поддержки избранного представительного органа. Смены кабинетов происходили в рамках правил.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опиралась на партии, коалиции и регулярные выборы. Конкуренция между программами и командами становилась нормой, а дебаты усиливали публичный характер решений.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Отличительный признак таких режимов — ограничение личной власти монарха или президента. Решающую роль играют закон, институциональные процедуры и конкуренция партий, а не воля одного лица.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Президентские республики Америки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разделение полномочий вокруг одной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президент совмещает функции главы государства и главы исполнительной власти. Его полномочия ограничены Конгрессом и Верховным судом, поэтому система делает власть персонализированной, но не бесконтрольной.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от персонификации власти к демократическим практикам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многие президентские режимы в странах Латинской Америки нередко сопровождались военными переворотами и властью каудильо. Частая смена конституций ослабляла устойчивость институтов, хотя к концу XX века происходил поворот к демократии.
</a:t>
            </a:r>
            <a:endParaRPr lang="en-US" sz="8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и демократизация в Латинской Америке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кризисы власти приходились на 1930–1980-е годы, когда нередко побеждали хунты и авторитарные правления. С 1980-х стартовала волна переходов к гражданскому правлению.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режима тяготеет к циклам: при росте общественного и институционального давления доля демократических переходов увеличивается, а авторитарная практика ослабевает.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иллюстрация по описанию десятилетий XX века; значения условные.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войны и политические перемены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1914–1918: Первая мировая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привела к распаду Германской, Австро-Венгерской, Османской и Российской империй. Изменение границ и институтов стало отправной точкой новых политических режимов в Европе.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войны: новые государства и расширение избирательного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возникли новые государства, а избирательное право расширялось. Это усилило роль партий и массового участия, сделав политику более «гражданской» и публичной.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1939–1945: Вторая мировая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дискредитировала фашизм и нацизм. В послевоенном миропорядке усилилась значимость идеи прав человека как моральной и политической основы международных отношений.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и политическое разделение мира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блока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Европа разделилась: Запад оказался в орбите НАТО, а Восточная Европа — в системе Варшавского договора. Это закрепило различия в политических курсах и союзах.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США и СССР в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внешнеполитическое противостояние США и СССР усилило борьбу вокруг антикоммунизма, военных альянсов и стабильности внутри государств, влияя на решения властей.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и пропаганда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подняла роль идеологии и пропаганды: формировались образ «своих» и «чужих», расширялись информационные кампании. Это влияло на общественные настроения и доверие к институтам.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 контроль 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сопровождалась гонкой вооружений и механизмами контроля над союзниками. Аналогичные практики затрагивали как Европу, так и западное полушарие, меняя повестку государств.
</a:t>
            </a:r>
            <a:endParaRPr lang="en-US" sz="7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демократии во второй половине XX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логика демократического перехода: от кризиса режима к выборам, новой конституции и закреплению прав; важна и готовность элит к реформам.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982515"/>
            <a:ext cx="3918900" cy="1417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демократических переходов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эпизодов перехода к демократии по стране и форме изменений: от переговоров и революционных реформ до плебисцитов и восстановления гражданского правления.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переход опирался на институциональные шаги (выборы, конституционные решения) и снижал риск насилия за счёт договорённостей или легитимных процедур.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 и учебная хронология.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объединение угля и стали (1951) стало стартом интеграции, продолжившейся Римскими договорами 1957 года. Цель — сделать конфликт между западноевропейскими государствами маловероятным.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европейской интеграции; справочные учебные материалы по новой и новейшей истории.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объединения угля и стали стало политическим сигналом: странам было важно связать интересы так, чтобы новая война стала практически невозможной.
</a:t>
            </a:r>
            <a:endParaRPr lang="en-US" sz="123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 и политическая стабильность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схожие задачи решались частично через реформы Нового курса 1930-х годов и дальнейшие социальные программы. Их смысл заключался в поддержке населения и стабилизации экономики, снижая почву для крайних решений.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в Западной Европе расширились пенсии, здравоохранение (бесплатное или доступное), пособия по безработице и трудовые гарантии. Эти меры снижали неравенство и укрепляли доверие к демократическим институтам.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 авторитаризм в Европе и Америке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в Европе доля демократий росла, а после 1991 года тенденция усилилась. В Америке динамика более неоднородна: институты Севера стабильнее, чем в Латинской Америке.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долей режимов показывает, что демократические институты устойчивее там, где рано формировались понятные правила и ограничивалась роль силы. Там, где правила ломались, чаще закреплялись авторитарные практики.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историко-политологические оценки; точные доли по отдельным периодам зависят от методики классификации.
</a:t>
            </a:r>
            <a:endParaRPr lang="en-US" sz="6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политического развития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Популизм и поляризация усиливают противостояние «своих» и «чужих», а избиратели чаще выбирают эмоцию вместо программы. Это осложняет работу партий и делает компромиссы менее вероятными.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 и миграционные конфликты повышают социальное напряжение и меняют повестку парламентов. Возникает спрос на быстрые решения, иногда в ущерб долгосрочным реформам и правовым процедурам.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доверие к партиям, а цифровые платформы ускоряют распространение спорных интерпретаций и манипуляций. В результате общественное мнение фрагментируется, а совместные решения даются сложнее.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Европы и Америки всё более важны защита прав меньшинств, политическая культура компромисса и устойчивость демократических институтов. Без этого выборы не гарантируют стабильность и права граждан.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закономерности развития Европы и Америки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регионами объясняются колониальным наследием, темпами модернизации, ролью армии и устойчивостью демократических традиций. Там, где институты слабее, переход к демократии проходит болезненнее.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вектор — рост гражданского участия: ослабление сословных и имперских структур сопровождалось укреплением конституционных принципов и расширением политических прав. Политика становилась публичной и «массовой».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решающую роль обрели выборы, партии, парламенты и правовые механизмы смены власти. Эти элементы создавали предсказуемость: власть переходила законным путём, а не только через силу.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политического развития стран Европы и Америки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история региона показывает переход от монархий и империй к массовой демократии через революции, реформы, войны и последующие демократические переходы. Общий итог — выборы, права граждан, разделение властей и ответственность власти перед обществом, хотя сохраняются угрозы неравенством и поляризацией.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2026-05-11T14:09:45Z</dcterms:created>
  <dcterms:modified xsi:type="dcterms:W3CDTF">2026-05-11T14:09:45Z</dcterms:modified>
</cp:coreProperties>
</file>