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загадки, небылицы: игра слов, смех и чудо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жанра, где слово умеет удивлять, скрывать ответ и смешить.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читать сказки, загадки и небылицы в первом классе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короткие и яркие тексты легко слушать, запоминать и обсуждать. Они помогают детям развивать речь, внимание к словам, память и умение находить главное в прочитанном.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сказка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— это рассказ о вымышленных событиях, где рядом с обычным миром появляются чудеса. В ней могут говорить животные, оживать предметы и происходить необычные превращения.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сказки есть стройный ход: сначала герой попадает в ситуацию, потом сталкивается с трудностью, ищет выход и проходит испытания. События развиваются последовательно и понятно.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сказка заканчивается справедливо: добро побеждает, а герой получает награду или спасает других. Такой финал помогает читателю верить, что трудности можно преодолеть.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волшебные сказки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Ковёр, который уносит в небо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волшебной сказке обычный путь вдруг становится необыкновенным. Герой может лететь на ковре-самолёте, надевать сапоги-скороходы и мчаться туда, где ждёт испытание. Чудо помогает ему двигаться вперёд, но смелость всё равно нужна.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и мёртвая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сказке появляется предмет, который возвращает силы и исправляет беду. Живая и мёртвая вода, как и другие чудесные средства, не просто удивляют, а помогают герою выдержать трудный путь и спасти близких.
</a:t>
            </a:r>
            <a:endParaRPr lang="en-US" sz="937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на храбрость
</a:t>
            </a:r>
            <a:pPr algn="l" indent="0" marL="0">
              <a:lnSpc>
                <a:spcPct val="115000"/>
              </a:lnSpc>
              <a:buNone/>
            </a:pPr>
            <a:r>
              <a:rPr lang="en-US" sz="62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сказках герой встречает помощников, слушает мудрые советы и учится не бояться опасности. Рядом с ним могут быть Иванушка, Василиса или Баба-яга, и каждый образ делает сказку особенно запоминающейся.
</a:t>
            </a:r>
            <a:endParaRPr lang="en-US" sz="97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53458"/>
            <a:ext cx="273600" cy="24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42376"/>
            <a:ext cx="273600" cy="24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54536"/>
            <a:ext cx="273600" cy="2188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о животных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говорят и спорят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сказках лиса, волк, заяц и другие звери ведут себя как люди. Они разговаривают, договариваются, хитрят и попадают в смешные ситуации, которые легко представить.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героя свой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часто оказывается самой хитрой, волк — сильным, но не очень сообразительным, а заяц — осторожным и быстрым. Такие черты помогают сразу понять, кто как действует.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и ясный сюжет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обычно несложный: один зверь обманывает другого, кто-то спасается, кто-то ошибается. Поэтому такие сказки удобно пересказывать по порядку и запоминать почти наизусть.
</a:t>
            </a:r>
            <a:endParaRPr lang="en-US" sz="859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Смешная, но понятная мораль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забавными разговорами скрывается важная мысль: не стоит быть слишком самоуверенным, а ум и осторожность часто важнее силы. Это видно даже в самой короткой истории.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разворачивается бытовая сказка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человек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показана простая жизнь: дорога, работа, домашние дела или встреча с соседом. Всё выглядит привычно и очень похоже на реальность.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поворот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неожиданная ситуация, где герой действует не силой, а смекалкой. Он замечает нелепость, задаёт точный вопрос или придумывает хитрый ответ.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Удачный исход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побеждает ум, терпение и ловкость. Герой выходит из трудности с пользой для себя, а читатель улыбается удачной развязке.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сказки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напоминают, что добро, честность и справедливость важны в любой ситуации. Добрый поступок в них часто оказывается сильнее грубости, жадности и обмана.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показывают, как важно не бояться трудностей и не опускать руки. Даже если путь долгий, смелость, терпение и верные друзья помогают дойти до цели.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истории ясно показывают, что хвастовство, лень и жадность приносят неприятности. Ребёнок видит это без нравоучений и запоминает через яркий пример.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называя предмет прямо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говорит о предмете намёками: через цвет, форму, действия или сравнение. Ответ скрыт, но все слова подсказывают его, если слушать внимательно и не спешить.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как игра в тайный ответ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разгадать загадку, нужно заметить важные признаки и вспомнить знакомые предметы. Тогда подсказки складываются в один точный ответ, который подходит лучше всех.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шаг за шагом разгадывают загадку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 текстом загадки: от чтения до точного ответа.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загадки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о природе рассказывают о солнце, дожде, снеге, ветре и других явлениях. Они помогают замечать, как выглядит и меняется мир вокруг нас.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загадках о животных важны повадки, голос и внешний вид зверей. По этим признакам можно догадаться, кто именно спрятан за словами загадки.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интересны загадки в рифму и загадки-описания. Иногда ответ кажется неожиданным, но все подсказки ведут именно к нему.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загадки о вещах, школьных принадлежностях и предметах быта. В них ответ часто рядом, но его нужно узнать по точным признакам и действиям.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рифма, сравнение и меткая подсказка работают вместе и ведут к ответу не прямо, а через образ и догадку.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устному народному творчеству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приёма чаще всего помогают спрятать ответ и сделать загадку запоминающейся.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Небылица — это весёлая неправда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на велосипеде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двору важно едет кот в красной кепке и звонит в колокольчик. Собаки уступают ему дорогу, а мыши смотрят из-за забора и удивлённо шепчутся. Всё в этой истории нарочно перепутано, поэтому она и смешит.
</a:t>
            </a:r>
            <a:endParaRPr lang="en-US" sz="838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с зонтиком
</a:t>
            </a:r>
            <a:pPr algn="l" indent="0" marL="0">
              <a:lnSpc>
                <a:spcPct val="115000"/>
              </a:lnSpc>
              <a:buNone/>
            </a:pPr>
            <a:r>
              <a:rPr lang="en-US" sz="47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реке плывёт рыба с полосатым зонтиком, потому что ей вдруг захотелось погулять под дождём. Рядом утка учит её считать шаги, а волны хлопают плавниками. Невозможные детали делают рассказ похожим на сказочный розыгрыш.
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Ложка-музыкант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ложка стучит по стакану, как по барабану, а чайник подпевает тонким голосом. Хлеб в это время танцует на столе и просит добавки. В такой истории всё обычное становится смешным и нарочно нелепым.
</a:t>
            </a:r>
            <a:endParaRPr lang="en-US" sz="84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небылица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обычный сюжет превращается в смешной и нарочно невозможный рассказ.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5108" y="1959900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3263" y="2004838"/>
            <a:ext cx="398700" cy="35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2173" y="2022558"/>
            <a:ext cx="398700" cy="31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4823" y="1986438"/>
            <a:ext cx="391200" cy="391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небылицы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юмора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Небылица помогает увидеть смешное в неожиданной ошибке. Ребёнок учится замечать нелепость и понимать, почему именно она вызывает улыбку.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с выдумкой есть явная неправда, особенно заметно, как устроено в реальности. Это тренирует внимательность к словам, действиям и обычному порядку вещей.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 со словами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небылицах часто звучат преувеличение, повтор и необычное сочетание слов. Из-за этого текст становится звонким, выразительным и легко запоминается.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Нарочно невозможные события побуждают придумывать свои смешные истории. Так ребёнок смелее использует фантазию и пробует строить собственный текст.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10822" y="2159813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устное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загадки и небылицы выросли из устной народной традиции. Их удобно рассказывать вслух, слушать в классе и передавать друг другу без книги.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 трёх жанрах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10822" y="3320938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Яркость и запоминаемость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трёх жанрах есть звучные фразы, повторы и яркие образы. Именно поэтому они быстро запоминаются и нравятся детям с первых строк.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они различаются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строится как история: есть герои, события, испытания и конец. Читатель следит за сюжетом и ждёт, чем всё завершится.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не раскрывает предмет сразу. Она даёт признаки и намекает, а слушатель должен догадаться, что скрыто за описанием.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Небылица, наоборот, не скрывает ответ, а нарочно ломает привычный порядок. В ней смешиваются невозможные действия, и именно это вызывает смех.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Значит, у каждого жанра своя задача: сказка рассказывает, загадка проверяет догадку, а небылица играет с нелепостью и выдумкой.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сказкам можно отнести «Колобок», «Репка», «Гуси-лебеди» и «Царевна-лягушка». В них есть герои, события и понятный сюжет, который легко пересказывать.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часто говорят о солнце, дожде, книге, ключе, снегу или луне. Предмет назван не прямо, а через признаки, поэтому ответ нужно отгадывать.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Небылицы узнаются по смешным невозможностям: птица может плавать под землёй, кот — петь, а ложка — играть на скрипке. Такая нарочитая ошибка и создаёт шутку.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нравятся эти жанры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сказках, загадках и небылицах есть тайна и ожидание неожиданного. Ребёнку интересно слушать, что будет дальше, и самому искать ответ или замечать смешную выдумку.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короткие, звучные и легко запоминаются на слух. Они дают радость угадывания, узнавания знакомых образов и весёлого смеха над невозможным.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и придумывать такие тексты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Сказку удобно читать по картинкам и по порядку событий. Так ребёнок видит, кто герой, что с ним случилось и чем закончилась история.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Загадку можно придумать от признаков предмета: цвет, форма, действие, место. Главное — не называть ответ сразу, а спрятать его в подсказках.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продолжить нелепость ещё на шаг, получится настоящий текст-игра. Важно, чтобы выдумка была нарочно неправдоподобной, а не случайной ошибкой.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Небылицу легко начать с обычной сцены: кот идёт по двору, девочка пьёт чай. Потом добавляется одна невозможная деталь, и рассказ сразу становится смешным.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500" y="2962482"/>
            <a:ext cx="8490300" cy="18738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умеет и учить, и удивлять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загадки и небылицы делают речь яркой и живой. Они учат думать, замечать красоту слова и радоваться тому, как много чудес бывает в языке.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2026-05-23T22:39:56Z</dcterms:created>
  <dcterms:modified xsi:type="dcterms:W3CDTF">2026-05-23T22:39:56Z</dcterms:modified>
</cp:coreProperties>
</file>