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Многообразие и значение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– древние организмы, важные для кислорода и экосистем.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жизни и развитие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1,5 миллиарда лет назад, став первыми сложными организмами. Они варьируются по размеру и цвету, от микроскопических одноклеточных до крупных многоклеточных, влияли на формирование атмосферы Земли.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светло-зелёные обитатели пресных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4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выделяются яркой окраской благодаря хлорофиллу, встречаются в пресных водоёмах и влажных почвах, обеспечивая питание многих обитателей водных сообществ.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водоросли: леса морских глубин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обитают в морской воде, имеют тёмно-бурую окраску из-за пигмента фукоксантин. Они формируют подводные леса, где живёт множество морских животных.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жители глубоких морских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4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приспособлены для жизни на больших глубинах за счёт фикоэритрина, поглощающего свет. Они важны для пищевой промышленности и японской кухни.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Синезелёные и диатомовые: особенные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Синезелёные – цианобактерии с азотфиксирующей способностью. Диатомовые водоросли покрыты кремниевой оболочкой и являются основой планктона.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водорослей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водорослей покрыта защитной оболочкой и наполнена цитоплазмой, где происходят жизненно важные процессы.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регулирует функционирование клетки, хранит её генетический материал и управляет ростом.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пигменты, например хлорофилл, отвечающие за фотосинтез и окраску водорослей.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сохраняют воду и питательные вещества, регулируют осмотический баланс и обеспечивают клеточную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 водорослей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одноклеточные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– типичный пример микроскопической одноклеточной водоросли, встречается в пресных водоёмах и активно участвует в фотосинтезе.
</a:t>
            </a:r>
            <a:endParaRPr lang="en-US" sz="1364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Нитевидные и пластинчатые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 образует длинные нитевидные тонкие тела с характерной спиральной структурой хлоропластов, хорошо заметных под микроскопом.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многоклеточные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— плоская кустистая форма, распространённая на морских побережьях, достигает нескольких десятков сантиметров в длину.
</a:t>
            </a:r>
            <a:endParaRPr lang="en-US" sz="1344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бурые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может вырастать до 40 метров, являясь одной из крупнейших водорослей, формирующей морские подводные леса.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водорослей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водорослей обитает в океанах и морях, где создают богатые экосистемы и служат пищей для морской фауны.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пруды – среда для разнообразия зелёных и диатомовых водорослей с важной экологической ролью.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почвы и камни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закрепляться на влажных почвах и скалах, выдерживая переменчивые условия окружающей среды.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выживают в горячих источниках и снежных полях, адаптируясь к высоким температурам и морозу.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характер и роль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– источник кислорода и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Одноклеточная хлорелла широко изучена за способность быстро расти и выделять кислород, используется в биотехнологиях и аквакультуре.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– морская салатница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пластинчатая водоросль легко узнаваема по яркому зелёному цвету, служит пищей для рыб и морских беспозвоночных.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 – нитевидный фотосинтезатор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характерной спиральной формой хлоропластов, типична для пресных водоёмов и участвует в образовании водных экосистем.
</a:t>
            </a:r>
            <a:endParaRPr lang="en-US" sz="13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водоросли: особенности и применение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– гигантская морская водоросль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крупными плоскими листьями, содержит много йода, широко используется в пищевой и медицинской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– обитатель прибрежных зон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растёт на каменистых берегах, имеет воздушные пузырьки для плавучести, обеспечивает среду обитания для морских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бурых водорослей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подводные леса, которые защищают берега от эрозии и поддерживают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глубины и применения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– основа японской кухни
</a:t>
            </a:r>
            <a:pPr algn="ct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неё делают нори – популярную съедобную плёнку для суши, обладающую богатым составом и приятным вкусом.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Анфельция – жительница глубоких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Выживает при слабом освещении благодаря пигментам, поглощающим синий и зелёный свет, встречается в морских глубинах.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из красных водорослей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как желирующий агент в пищевой промышленности и лабораторных исследованиях, важен для биотехники и медицины.
</a:t>
            </a:r>
            <a:endParaRPr lang="en-US" sz="13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водорослей и их сред обитания
</a:t>
            </a:r>
            <a:endParaRPr lang="en-US" sz="2548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преобладают в пресных водоёмах, их видовое разнообразие значительно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зелёных видов обусловлено разнообразием пресноводных экосистем и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водорослей,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и синезелёные: особенности структуры и жизнедеятельности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обладают прочной кремниевой оболочкой с уникальными узорами. Они играют важную роль в образовании морского и пресноводного планктона, служа пищей для многих водных организмов.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Синезелёные водоросли, или цианобактерии, способны фиксировать атмосферный азот, улучшая плодородие экосистем. Некоторые виды вызывают массовое цветение воды, которое может негативно влиять на качество воды и живые организмы.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производится благодаря фотосинтезу водорослей, поддерживая жизнь на планете.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особенно диатомовые и зелёные, вырабатывают около половины мирового кислорода через фотосинтез. Этот процесс важен для атмосферы и всех живых организмов.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океанографии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водорослей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основными продуцентами органического вещества в водных экосистемах, поддерживая пищевые цепи и обеспечивая корм для рыб и беспозвоночных.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биогеохимических циклах, включая углеродный цикл, способствуя формированию донных отложений и стабилизации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водорослей может изменять химический состав воды, влияя на её обитателей и качество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6595"/>
            <a:ext cx="4022400" cy="1898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 различаются по химическому составу и сферам использования в хозяйстве и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водорослей имеет уникальные полезные свойства и экономическое значение, что определяет их применение.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применения водорослей
</a:t>
            </a:r>
            <a:endParaRPr lang="en-US" sz="23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в медицине и питании
</a:t>
            </a:r>
            <a:endParaRPr lang="en-US" sz="2625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другие бурые водоросли богаты йодом, необходимым для нормальной работы щитовидной железы и обмена веществ.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служат источником агар-агара, используемого в лабораториях и пищевой промышленности как гелеобразователь.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содержат витамины и микроэлементы, применяются при производстве биологически активных добавок и лекарств для укрепления иммунитета.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водорослей на качество воды и экосистем
</a:t>
            </a:r>
            <a:endParaRPr lang="en-US" sz="2589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рост водорослей вызывает цветение воды, что снижает содержание кислорода и ухудшает условия для обитателей водоёмов.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цветения воды происходит выделение токсинов, опасных для рыбы, беспозвоночных и человека.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водорослей ведёт к деградации водных экосистем и требует контроля и охраны водных ресурсов.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способны вырабатывать ядовитые вещества, вредящие здоровью при попадании в питьевую воду и купание.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продвижении науки и технологий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1920–1950 гг.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исследования возможности использования водорослей как источника биотоплива и сырья для пищевой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2000–2015 гг.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биофильтров для очистки сточных вод с применением фитопланктона и водорослей в биоинженерных технологиях.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1970–1990 гг.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получения биопластика из водорослей и внедрение их в производство экологически чистых материалов.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созданию лекарственных препаратов и биотоплива нового поколения с использованием генетически модифицированных водорослей.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типичной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и основные этапы размножения водорослей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воздействие на водоросли
</a:t>
            </a:r>
            <a:endParaRPr lang="en-US" sz="2469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 видов водорослей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воды ведёт к изменению привычных мест обитания многих водорослей. Некоторые виды исчезают с прибрежных зон, уступая место новым видам, ранее нехарактерным для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водорослей способствует формированию уникальных экосистем, адаптирующихся к изменяющимся климатическим условиям. Это изменяет биологическое разнообразие и структуру водных сообществ.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некоторых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изменение солёности воды приводят к снижению популяций некоторых чувствительных видов водорослей, что может повлиять на пищевые цепи и экосистемные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охрана водорослей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ключевые компоненты природы и экономики, поддерживающие жизнь на Земле. Их сохранение важно для устойчивости экосистем и будущих научных разработок.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2026-05-08T13:21:42Z</dcterms:created>
  <dcterms:modified xsi:type="dcterms:W3CDTF">2026-05-08T13:21:42Z</dcterms:modified>
</cp:coreProperties>
</file>