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различаем, сравниваем и складываем слова из звуков.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19–20. Звуковой анализ слов «сыр» и «нос»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уже умеют слышать звуки в слове, отличать букву от звука, находить первый звук, делить слова на слоги и работать с простой схемой. Теперь эти умения помогут разобраться в новых словах.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первоклассники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выбраны слова «сыр» и «нос»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 одному гласному звуку и по два согласных. Это хороший материал для первого класса: можно сразу увидеть, как гласный «держит» слог, а согласные окружают его.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похоже по длине, но различаются первым звуком. Такое сравнение помогает заметить, как один звук меняет и звучание, и значение слова.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короткие и удобные для слухового разбора: в каждом всего три звука. Ребёнку легко удержать их в памяти и назвать по порядку без лишней путаницы.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«сыр»: что оно обозначает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«сыр» называет продукт питания, знакомый детям из повседневной жизни. Его легко представить, поэтому внимание можно сосредоточить не на значении, а на звучании слова.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слышны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слышатся три звука: [с], [ы], [р]. Первый и последний звуки — согласные, а середина слова звучит как гласный. Так слово удобно разобрать по порядку.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проводить звуковой анализ слова «сыр»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услышать каждый звук и проверить слово по схеме.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слове «сыр»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[ы] — гласный. Он произносится протяжно, образует слог и стоит в середине слова, поэтому именно его удобно выделять голосом.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[с] — согласный, твёрдый, глухой. Его нельзя тянуть, как гласный, зато он отчётливо слышится в начале слова и сразу задаёт его звучание.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[р] — согласный, твёрдый, звонкий. В слове нет мягких согласных, поэтому «сыр» звучит коротко, чётко и очень ясно.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«нос»: что оно обозначает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лица, которую сразу узнают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«нос» называют частью лица. Его легко показать на себе и нарисовать на портрете, поэтому детям удобно связывать слово с образом. В звуковом разборе слышатся три звука: [н], [о], [с].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с ясным звучанием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начинается с согласного звука [н] и заканчивается согласным [с]. Между ними стоит гласный [о], который произносится громко и отчётливо. Из-за такой структуры слово звучит коротко и очень собранно.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проводить звуковой анализ слова «нос»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помогает услышать слово без пропусков и перепутанных звуков.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слове «нос»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[о] — гласный, ударный. Он звучит особенно ясно и образует единственный слог в слове, поэтому его легко выделить голосом.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[с] — согласный, твёрдый, глухой. Он завершает слово, и именно поэтому «нос» звучит коротко, чётко и завершённо.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[н] — согласный, звонкий, в этом слове твёрдый. Он стоит в начале слова и помогает сразу услышать его начало.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слов «сыр» и «нос»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слове есть один гласный звук и два согласных. Ударение падает на гласный, поэтому он звучит особенно заметно и помогает удержать слово в памяти.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короткие, но обозначают разные предметы. Именно это делает сравнение интересным: звуки похожи по количеству, а смысл — совсем не одинаковый.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состоят из трёх звуков и трёх букв. Для первоклассника это очень удобно: слово можно быстро произнести, услышать и проверить по схеме без лишних сложностей.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слова «сыр» и «нос»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 тоже есть различие: в «сыр» слышится [ы], а в «нос» — [о]. Гласный звук меняет звучание слова и помогает узнать его по слуху.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«сыр» первый звук [с], а в слове «нос» — [н]. Именно он сразу делает слова разными на слух, хотя оба слова короткие и удобны для анализа.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разных звуков слова обозначают разные предметы. Одно слово называют продуктом, другое — частью лица, поэтому важно внимательно слушать каждый звук по порядку.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 звуков [с] и [н]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звуковой схеме [с] и [н] отмечаются одинаковым знаком согласного звука. Это помогает детям видеть не букву, а именно услышанный звук.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звука помогают различать слова. Если заменить один согласный другим, слово звучит иначе и может обозначать уже совсем другой предмет.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[с] и [н] относятся к согласным. Их нельзя произносить так долго и плавно, как гласные, потому что для них нужна преграда.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важно слушать, где стоит каждый согласный: в начале, в середине или в конце слова. Так легче не перепутать порядок звуков.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слова «сыр»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слышится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«сыр» произносится коротко и чётко. В нём слышатся три звука: [с], [ы], [р]. Первый и последний звуки — согласные, а середина слова — гласный звук.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этого слова состоит из трёх клеточек: согласный — гласный — согласный. Она помогает связать звучание слова с его моделью и не забыть порядок звуков.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слова «нос»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«нос» тоже удобно разбирать по звукам: [н], [о], [с]. Сначала слышится согласный, затем ударный гласный, а в конце — твёрдый согласный звук.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слова состоит из трёх частей: согласный — гласный — согласный. По ней легко сравнить «нос» со словом «сыр» и увидеть, как один звук меняет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детям увидеть: в простых словах звучание и запись могут полностью совпадать, если каждый звук обозначен одной буквой.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звука совпадают в каждом из этих слов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уроков 19–20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Трудности, которые встречаются на уроке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перепутать звуки местами. Чтобы не сбиться, полезно проговаривать слово медленно и считать звуки по порядку, как маленькие шаги.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«сыр» иногда путают [ы] и [и], а в слове «нос» важно не забыть твёрдые согласные. Внимательное слушание здесь — лучший помощник.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назвать букву вместо звука. Ребёнок видит знак, но на уроке нужно сначала услышать, как слово звучит, а уже потом вспоминать букву.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звукового анализа короткого слова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ни один звук и проверить слово по схеме.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30311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30288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44121"/>
            <a:ext cx="249000" cy="2213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звуковой анализ нужен при чтении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слово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не угадывать слово, а внимательно слушать каждый звук. Это делает чтение спокойным и точным, без лишних догадок.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слово по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звуки названы по порядку, буквы легче соединяются в целое слово. Так чтение становится похожим на сборку аккуратного пазла.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читать короткие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«сыр» и «нос» всего три звука, поэтому их удобно складывать из звуков. Ученик быстрее замечает связь между слухом и чтением.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закрепляется на двух уроках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Закрепляется умение находить ударный гласный звук. Это помогает лучше слышать слово и правильно называть его части без спешки.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различать гласные и согласные звуки, не путать их и замечать, какой звук в слове помогает его «спеть».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тренируются называть звуки по порядку и проверять себя по схеме. Так слово не теряет ни одного звука по дороге.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Повторяется работа с простой моделью слова. Она учит внимательно слушать, сравнивать и уверенно выполнять звуковой анализ.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 — много полезных открытий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«сыр» и «нос» показывают, как из трёх звуков рождается целое слово. Эти короткие примеры учат слушать, сравнивать и читать внимательнее — почти как звуковые детективы.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2026-05-21T15:46:05Z</dcterms:created>
  <dcterms:modified xsi:type="dcterms:W3CDTF">2026-05-21T15:46:05Z</dcterms:modified>
</cp:coreProperties>
</file>