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Заболоцкий: поэт XX века между экспериментом и классической ясностью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соединивший авангард, трагедию эпохи и философскую зрелость.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путь проходит через литературный эксперимент 1920-х, давление идеологии, репрессии, войну и послевоенное возвращение к слову. На этом фоне особенно ясно видно, как менялись тема, интонация и нравственный масштаб поэзии.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в историко-литературной перспективе
</a:t>
            </a:r>
            <a:endParaRPr lang="en-US" sz="269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биографические вехи Николая Заболоцкого
</a:t>
            </a:r>
            <a:endParaRPr lang="en-US" sz="2610" dirty="0"/>
          </a:p>
        </p:txBody>
      </p:sp>
      <p:sp>
        <p:nvSpPr>
          <p:cNvPr id="11" name="Text 1"/>
          <p:cNvSpPr txBox="1"/>
          <p:nvPr/>
        </p:nvSpPr>
        <p:spPr>
          <a:xfrm>
            <a:off x="650855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в Казанской губернии и вырос в среде провинциальной России, где рано сформировались наблюдательность и интерес к миру вещей.
</a:t>
            </a:r>
            <a:endParaRPr lang="en-US" sz="1348" dirty="0"/>
          </a:p>
        </p:txBody>
      </p:sp>
      <p:sp>
        <p:nvSpPr>
          <p:cNvPr id="12" name="Text 2"/>
          <p:cNvSpPr txBox="1"/>
          <p:nvPr/>
        </p:nvSpPr>
        <p:spPr>
          <a:xfrm>
            <a:off x="2014608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Казани и Петрограде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Получил образование, которое расширило его культурный кругозор и подготовило к вхождению в литературную среду.
</a:t>
            </a:r>
            <a:endParaRPr lang="en-US" sz="1369" dirty="0"/>
          </a:p>
        </p:txBody>
      </p:sp>
      <p:sp>
        <p:nvSpPr>
          <p:cNvPr id="13" name="Text 3"/>
          <p:cNvSpPr txBox="1"/>
          <p:nvPr/>
        </p:nvSpPr>
        <p:spPr>
          <a:xfrm>
            <a:off x="337836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Ленинграде сблизился с ОБЭРИУ, начал печататься и вошёл в круг авангардных поэтов.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42114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 год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последующие лагеря и ссылка стали тяжёлым переломом в жизни и творчестве.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10586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1940–1958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Вернулся к литературе, создал зрелую лирику и умер в Москве, оставив значительное наследие.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разных лет показывают собранного, немногословного человека. В его взгляде чувствуется сосредоточенность, а не внешняя эффектность; это хорошо согласуется с его поэтической дисциплиной и вниманием к точному слову.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эпохи на фотографиях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Заболоцком соединялись художественная смелость и самоограничение. Такая внутренняя собранность помогала ему воспринимать жизнь как труд мысли, памяти и совести, а не как игру впечатлений.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Характер, увиденный в облике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Заболоцкого: внешняя сдержанность и внутренняя напряжённость
</a:t>
            </a:r>
            <a:endParaRPr lang="en-US" sz="2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биографическими поворотами и изменением поэтики.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творчества Заболоцкого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ОБЭРИУ Заболоцкий осваивает алогизм, резкие смысловые сдвиги и игру с интонацией. Для ранних текстов характерны неожиданность и намеренное разрушение привычного читательского ожидания.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эксперимент у Заболоцкого не сводится к формальной новизне. Он уже тогда соединяет художественную свободу с социальной остротой и философским вниманием к устройству мира.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сатирическая заострённость помогают ему показывать обывательскую ограниченность. За внешней нелепостью часто скрывается точное наблюдение за повседневностью и её скрытыми противоречиями.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и ранняя поэтика Заболоцкого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различаются не только тематикой, но и степенью внутренней собранности поэтической речи.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зрелости возрастает философская глубина и языковая строгость, а эксперимент получает более дисциплинированную форму.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по материалам презентации и наблюдениям над поэтикой Заболоцкого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творчества и ведущие мотивы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лагерный опыт и их влияние на мировоззрение поэта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1938 года стал для Заболоцкого личной и исторической катастрофой. Он радикально изменил масштаб его взгляда на человека, время и цену внутренней свободы.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 ссылка усилили в его сознании значение выносливости, самодисциплины и нравственной проверки. Поэзия после этого становится менее внешне эффектной и более сосредоточенной.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возвращение к литературе не означает простого продолжения прежней манеры. Теперь мысль звучит точнее, а каждый образ несёт в себе опыт пережитого страдания.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опыт не разрушил личность Заболоцкого, а углубил её. В поздних стихах особенно ясно утверждаются достоинство человека и его способность сохранять внутренний стержень.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14595"/>
            <a:ext cx="4356600" cy="1954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меняются темы, интонация и языковая манера поэта.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этап не отменяет новаторства, а переводит его в более зрелую и внутренне дисциплинированную форму.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материалам презентации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 поздний Заболоцкий: сравнение поэтики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Заболоцкого лес никогда не выглядит простым фоном. Он живёт по своим законам и напоминает, что красота связана не с украшением, а с внутренним устройством мира. В такой природе человек учится внимательности, терпению и уважению к жизни.
</a:t>
            </a:r>
            <a:endParaRPr lang="en-US" sz="89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пространство скрытого порядка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простор и отдельное дерево у Заболоцкого часто становятся знаками человеческого существования. В них видны одиночество, стойкость и труд формы. Так природа превращается в собеседника, который учит не только видеть, но и размышлять.
</a:t>
            </a:r>
            <a:endParaRPr lang="en-US" sz="94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дерево: человек рядом с миром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воды и неба помогают поэту говорить о переменах, памяти и непрерывном течении времени. Эти картины кажутся спокойными, но за ними слышится размышление о распаде и восстановлении, о том, как мир сохраняет целостность через изменения.
</a:t>
            </a:r>
            <a:endParaRPr lang="en-US" sz="897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небо: движение времени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поэзии Заболоцкого: три взгляда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Заболоцкого человек показан не как пассивный наблюдатель, а как личность, обязанная выстраивать собственный внутренний порядок и отвечать за последствия своих мыслей и поступков.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Заболоцкого избегает громких деклараций: её сила в точной, сдержанной мысли, которая вырастает из пережитого опыта и помогает говорить о смысле, страдании и ответственности.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у поэта не отделена от духовного труда: достоинство рождается из самодисциплины, памяти, совести и умения противостоять разрушительному хаосу внешней жизни и собственных слабостей.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разум и нравственный выбор в поздней лирике
</a:t>
            </a:r>
            <a:endParaRPr lang="en-US" sz="24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часто строится вокруг соотнесения личного опыта с общими законами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природы и времени показывает философскую направленность зрелого Заболоцкого.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поздним стихотворениям Заболоцкого; сопоставление тематических мотивов.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поздней лирики Заболоцкого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и образная система Заболоцкого
</a:t>
            </a:r>
            <a:endParaRPr lang="en-US" sz="265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 Заболоцкого редко бывает случайным: он конкретен, предметен и при этом открывает второй смысловой план, где вещь начинает говорить о человеке и мире.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метафора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картина у Заболоцкого почти всегда ведёт к философскому выводу. Предметный мир остаётся узнаваемым, но за ним раскрывается нравственный и человеческий смысл.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видимого и скрытого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ранних, более дерзких текстах заметна внутренняя собранность. В поздней лирике эта дисциплина усиливается и помогает мысли развиваться последовательно, без лишних слов.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композиция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далёкие друг от друга явления, чтобы разрушить привычное восприятие. Такое сближение создаёт эффект открытия и заставляет читателя внимательнее смотреть на реальность.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сопоставление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типичное движение мысли в зрелой лирике: от конкретной детали к философскому и нравственному обобщению.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в стихотворениях Заболоцкого
</a:t>
            </a:r>
            <a:endParaRPr lang="en-US" sz="25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личное переживание превращается в спокойное размышление о конечности жизни. Заболоцкий не пугает, а заставляет внимательнее относиться к каждому прожитому дню и к тому, что остаётся после человека.
</a:t>
            </a:r>
            <a:endParaRPr lang="en-US" sz="99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«Вчера, о смерти размышляя…»: разговор о цене дня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звучит почти афористическая формула жизненной позиции. Стихотворение убеждает, что душевный труд необходим так же, как труд физический, потому что без него человек теряет себя и свою свободу.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позволяй душе лениться»: поэзия как нравственное правило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— не просто бытовая сценка, а урок внутреннего зрения. Поэт показывает, что истинная красота связана не с внешностью, а с возможностью любви, доверия и духовного взросления.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«Некрасивая девочка»: красота, которую нужно увидеть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стихотворения Заболоцкого для школьного анализа
</a:t>
            </a:r>
            <a:endParaRPr lang="en-US" sz="22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Турков показывает Заболоцкого не только как автора необычной формы, но и как человека, прошедшего через испытания и сохранившего верность слову, внутренней честности и литературному призванию.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Турков не противопоставляет раннего и позднего Заболоцкого: он объясняет, как авангардный опыт был преобразован в ясность, дисциплину и классическую собранность зрелых стихов.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биография, эпоха и творчество соединены в единый рассказ о духовной стойкости: каждое жизненное потрясение осмысляется как этап формирования более зрелого и ответственного поэта.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Заболоцкого у А. М. Туркова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жизненные события совпадают с изменением поэтического голоса и художественных задач.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опыт, тем сильнее у Заболоцкого возрастает философская собранность и языковая строгость.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биографические даты Н. А. Заболоцкого; общеизвестная хронология жизни и творчества.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линия и литературные повороты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256" y="1647776"/>
            <a:ext cx="4154425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Н. А. Заболоцкого, рекомендованные для школьного анализа.
</a:t>
            </a:r>
            <a:endParaRPr lang="en-US" sz="927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выбрать тему, текст и вопрос для обсуждения на уроке.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показывает, что зрелая лирика объединяет философию, этику и наблюдение за миром.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школьного анализа поэзии Заболоцкого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081" y="31375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57483"/>
            <a:ext cx="324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Николая Заболоцкого для русской литературы XX века
</a:t>
            </a:r>
            <a:endParaRPr lang="en-US" sz="2268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сумел пройти от авангардного эксперимента к ясной классической форме, не потеряв смелости мысли. Его путь показывает редкое единство поиска и художественной дисциплины.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традиции и новаторства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Заболоцкого — не фон, а самостоятельный смысловой мир. Через неё поэт говорит о времени, жизни, разрушении и восстановлении, открывая читателю более внимательное восприятие реальности.
</a:t>
            </a:r>
            <a:endParaRPr lang="en-US" sz="886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природу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сохраняет память о травматическом XX веке и одновременно утверждает внутреннюю свободу личности. Поэтому Заболоцкий важен как свидетель эпохи и как её духовный оппонент.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исторической эпохи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важны совесть, память, достоинство и ответственность. Эти ценности делают стихи не только литературным явлением, но и серьёзным разговором о человеческом выборе.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глубина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Заболоцкий: путь от эксперимента к внутренней свободе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Заболоцкого, как показывает Турков, — это путь к зрелости, где художественная смелость соединяется с нравственной ясностью. Его стихи учат слышать совесть, ценить память и не бояться внутреннего труда.
</a:t>
            </a:r>
            <a:endParaRPr lang="en-US" sz="13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2026-05-23T21:10:30Z</dcterms:created>
  <dcterms:modified xsi:type="dcterms:W3CDTF">2026-05-23T21:10:30Z</dcterms:modified>
</cp:coreProperties>
</file>