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прямой и окружности
</a:t>
            </a:r>
            <a:endParaRPr lang="en-US" sz="2329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разберём, как прямая может не иметь общих точек, касаться или пересекать окружность.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 практике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решать построения, задачи по рисунку и уравнения в координатной геометрии. Здесь работают радиус, перпендикуляр, касательная, секущая и хорда. Часто достаточно найти расстояние от центра до прямой и сравнить с радиусом.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расстояние от центра окружности до прямой d больше радиуса r, общих точек нет: прямая проходит «снаружи» и не касается окружности.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d равно r, прямая касается окружности в одной точке. В этой точке окружность и прямая имеют общий «прикосновение», без пересечения по двум точкам.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d меньше r, прямая пересекает окружность в двух точках. Одна и та же прямая «входит» в окружность и «выходит» из неё через разные точки.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возможных положения прямой относительно окружности
</a:t>
            </a:r>
            <a:endParaRPr lang="en-US" sz="17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 чертеже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радиус и расстояние до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центр окружности обычно обозначают буквой O, а радиус — буквой r. Чтобы найти расстояние от центра до прямой, проводят перпендикуляр от O к этой прямой.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перпендикуляра обозначают буквой H: длина отрезка OH и есть расстояние d. Точки пересечения прямой с окружностью, если они существуют, располагаются прямо на самой прямой.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38834"/>
            <a:ext cx="4646100" cy="2193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расстояния и радиуса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«Взаимное расположение прямой и окружности» (8 класс)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d и r определяют число общих точек прямой и окружности и их название.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положения определяется только тем, что d больше, равно или меньше r: меняется и число точек пересечения.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взаимного расположения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применимая и к чертежу, и к координатной плоскости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150" y="2774971"/>
            <a:ext cx="33705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 окружности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имеет с окружностью ровно одну общую точку. Прямая не проходит через внутреннюю область окружности и не пересекает её по двум точкам.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 точку касания, перпендикулярен касательной. Этот признак помогает отличить касательную от секущей на рисунке и при проверке решения.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 касательной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построение касательная часто используется как «линия касания». Её задача — только коснуться окружности и затем идти дальше, не входя внутрь.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 для построений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близости прямой к центру число точек постепенно растёт: сначала 0, затем появляется касание, после чего остаются две точки пересечения.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общих точек в зависимости от d и r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наглядно подтверждает правило: именно сравнение d и r задаёт геометрический результат без долгих вычислений и догадок.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условия d&gt;r, d=r, d&lt;r для окружности и прямой (8 класс)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перпендикуляр задаёт расстояние
</a:t>
            </a:r>
            <a:endParaRPr lang="en-US" sz="1992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от точки к прямой — самый короткий отрезок, который соединяет эту точку с прямой. Длина такого отрезка и считается расстоянием от точки до прямой.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расстоянием от центра окружности до прямой берут длину перпендикуляра OH. На чертеже это помогает быстро понять, внешняя ли прямая, касательная или секущая.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 задач в координатной плоскости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формулы аналитической геометрии, используемые в 8 классе (школьный курс)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метод позволяет решать те же вопросы (внешняя, касательная, секущая) без «ручных» построений на рисунке.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дают возможность вычислить d и сравнить с r; дальше число пересечений определяется без построения.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пересекает окружность, их уравнения решают вместе: подставляют координаты точек прямой в уравнение окружности. Получается квадратное уравнение, описывающее возможные точки на обеих фигурах.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общих точек определяется числом действительных корней квадратного уравнения. Два различных действительных корня соответствуют двум точкам пересечения, которые лежат и на прямой, и на окружности.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квадратное уравнение имеет один действительный корень, это значит, что прямая касается окружности: общая точка одна. При отсутствии действительных корней общих точек нет и прямая расположена внешним образом.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точки пересечения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D квадратного уравнения появляется после совместного решения уравнений прямой и окружности и напрямую показывает, будут ли действительные координаты точек пересечения.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дискриминанта и числа пересечений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D положителен — корней два, значит прямая пересекает окружность в двух точках. При D равном нулю корень один (касание), при D меньше нуля действительных решений нет.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алгебраическому решению уравнений; дата: 2026-05-14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с прямой и окружностью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решения: сравнение расстояния d с радиусом r или анализ корней квадратного уравнения.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75" y="1614391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 и техники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 окружности похожа на линию, которая касается края колеса и не проходит через его внутреннюю часть. В задачах это соответствует случаю с одной общей точкой.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 шины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напоминает линию, которая входит в круглый объект и выходит из него в двух точках. Это удобно представлять как движение прямой через «внутреннюю область» окружности.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схемы и разметка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расположение встречается, когда ремень или направляющая проходит рядом с окружностью, не касаясь её. Тогда общих точек нет — прямая полностью находится «снаружи» круга.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Шкивы и ременные передачи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пересекает окружность в двух точках, то часть этой прямой, которая лежит внутри круга, образует хорду. Сама секущая — это вся прямая, проходящая через окружность целиком.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отличается тем, что это именно отрезок между двумя точками пересечения. Его концы лежат на окружности, а сам отрезок всегда располагается внутри окружности.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и хорда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687" y="1531350"/>
            <a:ext cx="4115026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основных понятий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терминов к теме «прямая и окружность» (учебная программа, 8 класс)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помогут читать условие задачи и правильно выполнять сравнение, а затем находить число общих точек.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опорной величиной для положения прямой служит расстояние от центра до прямой; оно вместе с радиусом определяет касание, пересечение или отсутствие общих точек.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удалении прямой от центра значение d растёт, и прямая становится внешней, поэтому пересечений не остаётся. Вблизи центра меняется режим пересечения.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число общих точек при движении прямой
</a:t>
            </a:r>
            <a:endParaRPr lang="en-US" sz="2395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происходит в момент d = r: именно здесь число общих точек падает от двух к одному, а затем к нулю при дальнейшем увеличении расстояния.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 сравнения d и r для числа пересечений (без привязки к конкретному примеру); дата: 2026-05-14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решениях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сравнивать с радиусом не расстояние от центра до прямой, а длину какого-то отрезка с чертежа. Важно, чтобы рассматриваемая величина была именно перпендикуляром к прямой.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секущую и хорду: секущая — это прямая целиком, а хорда — лишь отрезок между двумя точками пересечения. Поэтому хорда не может «выходить» за окружность.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неверно определяют центр окружности: вместо O берут другую отмеченную точку или путают обозначения. Также встречаются ошибки, когда при вычислении расстояния забывают модуль в формуле.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правило, проверка через сравнение d и r быстро выявляет неверный вывод. Если полученный ответ не соответствует ожидаемому числу общих точек на рисунке, значит допущена ошибка.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на чертеже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вывод согласуется с изображением: при касательной видна ровно одна общая точка у прямой и окружности. При секущей общих точек две, а в внешнем положении их нет.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должны быть отмечены центр O, радиус r и перпендикулярное расстояние d от центра до прямой. Если вычисления дают один и тот же вывод, что и рисунок, решение можно считать верным.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прямой и окружности определяется сравнением расстояния от центра до прямой с радиусом: d &gt; r — общих точек нет, d = r — касание, d &lt; r — две точки пересечения.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2026-05-14T01:47:10Z</dcterms:created>
  <dcterms:modified xsi:type="dcterms:W3CDTF">2026-05-14T01:47:10Z</dcterms:modified>
</cp:coreProperties>
</file>