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28–29. Звуковой анализ слова «Нина»
</a:t>
            </a:r>
            <a:endParaRPr lang="en-US" sz="3867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слово по звукам и слогам.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слышать слово по частям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помогает не путать буквы и звуки, замечать слоги и ударение, а затем читать и писать увереннее. На примере короткого имени «Нина» это особенно удобно и понятно.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слово «Нина»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«Нина» произносится плавно и отчётливо: [н’ина]. В нём легко услышать начало слова и сразу заметить мягкий согласный звук [н’].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слышится гласный [и], после него снова мягкий [н’]. Такой повтор помогает детям лучше запомнить последовательность звуков и не сбиться при разборе.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слышится [а], и слово делится на два слога: Ни-на. Оба слога звучат ясно, но первый слышится сильнее благодаря ударению.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звуков в слове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идут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«Нина» звуки стоят один за другим: [н’], [и], [н’], [а]. Если произнести слово медленно, каждый звук легко услышать отдельно.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показать на схеме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сделать четыре окошка или клеточки. В каждую клеточку помещается один звук и соответствующая ему буква. Так видно, как звучание связано с записью.
</a:t>
            </a:r>
            <a:endParaRPr lang="en-US" sz="12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слова «Нина» по материалам урока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помогает услышать слово чётко и без спешки. В «Нина» именно первая часть произносится ярче и заметнее.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в слове «Нина» несёт ударение и звучит сильнее остальных
</a:t>
            </a:r>
            <a:endParaRPr lang="en-US" sz="31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слог «на»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слог начинается мягким согласным [н’] и заканчивается гласным [а]. Он произносится спокойно и помогает плавно продолжить слово до конца.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слог короче и тише ударного. Но именно он завершает слово ровно, без лишнего напряжения, поэтому его тоже важно услышать внимательно.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звук [а] звучит ясно и открыто. Если произнести слово медленно, конец слова слышится очень отчётливо и легко проверяется на 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звукового разбора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последовательно услышать, разделить и проверить слово «Нина».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310" y="1624655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3704" y="1586975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звук [н’]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516475" y="2335875"/>
            <a:ext cx="28701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мягко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«Нина» оба согласных звука [н] звучат мягко: [н’]. Мягкость особенно хорошо слышна в первом слоге перед гласным [и].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676875" y="2335875"/>
            <a:ext cx="28701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Повторяется дважды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же мягкий звук встречается во втором слоге. Повтор помогает сравнить звучание и заметить, что в слове один и тот же согласный слышится два раза.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в слове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«Нина» слышатся два гласных звука: [и] и [а]. Именно они образуют слоги и делают слово удобным для произнесения по частям.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гласный [и] стоит под ударением, поэтому звучит особенно ясно. Он помогает сразу узнать, какой слог в слове главный.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[а] в конце слова слышится открыто и отчётливо. Благодаря ему слово заканчивается мягко и ровно, без обрыва.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гласные, слоги не получится выделить. Поэтому гласные — настоящие помощники в звуковом разборе, хоть и ведут себя очень скромно.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звуки совпадают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«Нина» каждую букву можно соотнести с одним звуком. Это делает разбор особенно удобным: не нужно искать скрытые или «молчащие» буквы.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 читается как [н’], буква И — как [и], затем снова Н — как [н’], а А передаёт звук [а]. Всё звучит по порядку.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слово легко проверить: 4 буквы и 4 звука. Для первых упражнений это очень удачный пример — понятный, короткий и без ловушек.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49529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55814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слово подходит для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стечения согласных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«Нина» звуки идут спокойно и ровно, без сложных сочетаний. Поэтому ученику легче услышать каждый звук отдельно и не сбиться на первом же шаге.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первый слог слышится отчётливо и помогает сразу найти главную часть слова. Это удобно для тренировки: не нужно долго гадать, где слово звучит сильнее.
</a:t>
            </a:r>
            <a:endParaRPr lang="en-US" sz="886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букв, которые читаются не так, как пишутся, поэтому внимание можно сосредоточить на слогах, мягкости согласных и точном счёте звуков.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слове «Нина»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слог звучит сильнее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произносят имя «Нина», первый слог слышится чуть громче и яснее. Он словно берёт слово за руку и ведёт его вперёд. На схеме его удобно выделить цветом, чтобы сразу увидеть главное место в слове.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ударения помогает не ошибиться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или в тетради ударение можно отметить значком над первым слогом. Тогда ребёнок быстрее замечает, какой слог звучит с большей силой. Такой приём делает разбор понятным и очень наглядным, почти как подсказка для глаз.
</a:t>
            </a:r>
            <a:endParaRPr lang="en-US" sz="8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слова «Нина»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терять мягкость [н’] и правильно сопоставлять запись со звучанием слова.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слове совпадают с количеством слышимых звуков.
</a:t>
            </a:r>
            <a:endParaRPr lang="en-US" sz="31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ещё раз произнести слово целиком и убедиться, что оно делится на два слога: Ни-на. Так легче увидеть его ритм и не пропустить ударный первый слог.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называют звуки по порядку: [н’], [и], [н’], [а]. Важно не торопиться, чтобы каждый звук был услышан точно и без лишних замен.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звукового разбора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звуки и буквы. В слове «Нина» их поровну: четыре буквы и четыре звука. Такое совпадение делает проверку особенно удобной для ученика.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первый и третий согласные звучат мягко, а гласные слышатся ясно, значит разбор выполнен верно. Остаётся только спокойно проверить ответ ещё раз.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слог, ни звук, ни ударение.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 слову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чётко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«Нина» произносится плавно и без лишних трудностей. Каждый звук слышится ясно, поэтому ребёнок может спокойно сосредоточиться на порядке звуков и не путаться в разборе.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слышны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легко выделить два слога, а ударение сразу подсказывает, какой из них главный. Это делает упражнение понятным и помогает уверенно проверять себя.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речи 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показывает, как звучащее слово превращается в запись. Ученику становится проще читать внимательнее, потому что слух и письмо начинают работать вместе, как дружная команда.
</a:t>
            </a:r>
            <a:endParaRPr lang="en-US" sz="13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«Нина» можно встретить в простом предложении: «Нина читает книгу». Оно остаётся таким же звучным и узнаваемым, а на письме начинается с заглавной буквы, потому что это имя человека.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входит в предложение, его значение становится ещё понятнее. Ученику полезно видеть его не только отдельно, но и в тексте, где оно работает как настоящее имя.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слова «Нина»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легче найти ударение, назвать мягкие согласные и не перепутать звучание с записью.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 помогают быстро и точно услышать ритм слова.
</a:t>
            </a:r>
            <a:endParaRPr lang="en-US" sz="34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похожих слов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порядок подходит для коротких слов, где нужно внимательно услышать каждый звук.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буквы и ясная речь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«Нина» показало, как звучание помогает письму, а письмо помогает слуху. Ребёнок увидел слоги, ударение, мягкие согласные и точный порядок звуков — почти как маленький детектив звуков.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2026-05-21T15:48:02Z</dcterms:created>
  <dcterms:modified xsi:type="dcterms:W3CDTF">2026-05-21T15:48:02Z</dcterms:modified>
</cp:coreProperties>
</file>