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image" Target="../media/image-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саванны: открытые пространства Земли
</a:t>
            </a:r>
            <a:endParaRPr lang="en-US" sz="2405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огромные травянистые ландшафты с редкими деревьями и нехваткой влаги в часть года.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 степи и саванны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занимают большие территории в Евразии, Северной и Южной Америке. Саванны широко встречаются в Африке, Южной Америке, Австралии и на полуострове Индостан. Часто обе зоны лежат между лесами и пустынями.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степей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немного: обычно около 250–500 мм в год. Поэтому почва часто пересыхает, а растительность вынуждена запасать влагу.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жаркое, а зима холодная, особенно в глубине материков. Перепады температуры усиливают сухость и меняют сезонный рост трав.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 и засухи ускоряют испарение воды. Деревьям сложно выживать, поэтому преобладают злаки и разнотравье.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саванн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год тепло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высокие почти постоянно. Из-за жаркого климата растения и животные особенно чувствительны к смене влажности и сухости.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сезон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Приблизительно 500–1500 мм осадков в год, и большая часть приходится на период дождей. Трава быстро растёт, а ландшафт становится зелёным.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сезон и пожары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засухи травы высыхают и местами возникают природные пожары. Это влияет на растительность и даёт толчок к обновлению после дождей.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Ковыль: запас влаги «впрок»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ковылей узкие листья и мощная корневая система. Они помогают пережить периоды без дождей. Весной степь быстро зеленеет, а летом становится более сухой, и растения заметно меняют внешний вид.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Типчак и тонконог: выживание при ветрах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Типчак и тонконог растут плотными дернинками. Так травам легче сопротивляться сильным ветрам и сохранять влагу у поверхности почвы. Корни помогают добывать воду глубже, где она держится дольше.
</a:t>
            </a:r>
            <a:endParaRPr lang="en-US" sz="1068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Полынь: когда воды мало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Полынь встречается в степях как стойкое разнотравье. В жару и засуху её внешний облик меняется, а рост замедляется. Деревьев здесь меньше, потому что им труднее переносить длительную нехватку влаги.
</a:t>
            </a:r>
            <a:endParaRPr lang="en-US" sz="1121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степей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саванн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травы и редкие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саваннах преобладают высокие травы, а деревья растут поодиночке или небольшими группами. Часто можно увидеть акации, баобабы и пальмы. Это делает пейзаж «разреженным» и светлым.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жаре и засухе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есть приспособления к жаре и засухе: глубокие корни, толстая кора и способность быстро расти после дождей. Поэтому после сухого сезона саванна заметно оживает, когда начинается дождливый период.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климата степей и саванн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больше внимания уделяет холодной зиме, а в саваннах — чередованию сезонов. Эти различия отражаются и на сезонном росте трав.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выражены влажный и сухой периоды, тем быстрее меняется растительность. При меньших осадках и холодной зиме степь остаётся суше большую часть года.
</a:t>
            </a:r>
            <a:endParaRPr lang="en-US" sz="76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диапазоны климатических характеристик по школьным учебным материалам о степях и саваннах (точные значения зависят от региона).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69197"/>
            <a:ext cx="5139684" cy="2018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степей и саванн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и саванные почвы формируются по-разному из-за климата, количества трав и испарения влаги, что отражается на плодородии.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трав и гумуса формируют плодородие степей, а в саваннах из-за условий вымывание и бедность почв выражены сильнее.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сведения из школьных курсов по почвоведению и природным зонам.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9841" y="3451682"/>
            <a:ext cx="675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448" y="1925962"/>
            <a:ext cx="441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53963"/>
            <a:ext cx="504000" cy="4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1680" y="1925962"/>
            <a:ext cx="441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степей: кто и как выживает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Дрофы и степные орлы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степей приспособлены к жизни на открытых ландшафтах. Их видимость и умение высматривать добычу связаны с особенностями пространства и степного «горизонта».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в засуху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нехватки влаги животные стараются расходовать её бережно. Помогают поведение и укрытия: ночная активность и жизнь рядом с более влажными участками.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Сайгаки и тушканчики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степные животные быстро бегают и экономят силы. Открытое пространство помогает замечать опасность заранее, а скорость даёт шанс уйти от хищников.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зрение на расстоянии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ряда животных развиты органы чувств: зрение помогает следить за местностью. Это особенно важно в степи, где укрытий немного и опасность может появиться внезапно.
</a:t>
            </a:r>
            <a:endParaRPr lang="en-US" sz="70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 и сурки в норах
</a:t>
            </a:r>
            <a:pPr algn="l" indent="0" marL="0">
              <a:lnSpc>
                <a:spcPct val="100000"/>
              </a:lnSpc>
              <a:buNone/>
            </a:pPr>
            <a:r>
              <a:rPr lang="en-US" sz="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Суслики, сурки и другие звери часто прячутся в норах. Под землёй легче пережить жару и холод, а также найти более стабильные условия для жизни.
</a:t>
            </a:r>
            <a:endParaRPr lang="en-US" sz="767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саванн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саваннах встречаются крупные травоядные: зебры, антилопы, жирафы, слоны и буйволы. Часто они живут стадами, что повышает шансы на выживание при угрозе.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— львы, гепарды и гиены — охотятся в открытом пространстве. Им важно использовать скорость и точный расчёт, чтобы успешно догонять или подкарауливать добычу.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Стадность, быстрый бег и миграции помогают переживать сухие периоды. Животные перемещаются туда, где остаётся пища и сохраняется больше влаги в почве.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саванна проходит сезон за сезоном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сезонной смены в саванне: влажный период → рост трав → движение травоядных и хищников → сухой период → выгорание → восстановление после первых дождей.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степи к засухе, ветру и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и ответов природы: нехватка влаги, сильные ветры и хищники формируют разные стратегии выживания у растений и животных.
</a:t>
            </a:r>
            <a:endParaRPr lang="en-US" sz="2163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степей для человека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издавна используют для земледелия и выпаса: мягкий рост трав даёт корм скоту, а ровные участки удобны для хозяйственных работ. Многие поля тянутся по границам природных ландшафтов.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распашка сокращает площадь естественных участков: уменьшается травяной покров, меняется водный режим и ухудшается среда для насекомых и птиц. Следствие — снижение биоразнообразия в регионе.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чернозёмах выращивают пшеницу, кукурузу, подсолнечник и другие культуры. Плодородие почв связано с накоплением гумуса, поэтому урожайность часто бывает высокой при правильном уходе за почвой.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угрозы для сельского хозяйства — пыльные бури и засухи. Когда почва пересушена и открыта, ветры усиливают вынос частиц, а условия для жизни диких животных ухудшаются.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саванны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служат пастбищами: там пасут крупный рогатый скот и других животных. Травянистый покров и сезонные изменения помогают хозяйствам планировать выпас, но требуют внимательного контроля.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выращивают просо, сорго, арахис и хлопок. Для таких культур важны сроки дождей и состояние почвы, поэтому фермеры ориентируются на сезонные циклы и погоду.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 саваннах располагаются национальные парки и заповедники: крупные животные привлекают внимание и поддерживают экологический туризм. При этом перевыпас, вырубка деревьев и засухи быстро разрушают травяной покров.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степям и саваннам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последствия складываются вместе: когда природные участки сокращаются, а травостой нарушается, растения и животные теряют места обитания. Это ухудшает устойчивость экосистем.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угроз показывает, что главные проблемы связаны как с климатическими факторами (засухи), так и с воздействием людей (землепользование, выпас, охота).
</a:t>
            </a:r>
            <a:endParaRPr lang="en-US" sz="798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содержание из условия презентации (точных долей нет); диаграмма сделана иллюстративно, категории равновесные.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территории степей и саванн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степей и саванн создают заповедники и национальные парки. На таких территориях ограничивают хозяйственную деятельность, чтобы сохранялись редкие виды растений и животных и целостность ландшафтов.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известным примерам относят Асканию-Нова, Даурский заповедник, а также саванны Серенгети (включая район Масаи-Мара) и Крюгер. Здесь легче наблюдать природу в естественной среде обитания.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503" y="1611696"/>
            <a:ext cx="3041351" cy="29653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саванна: сравнение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климат влияет на растительность, животных, почвы и хозяйственное использование двух природных зон.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степь и саванна выглядят похоже из-за травянистого покрова, их различают режим осадков и сезонность, что отражается на почвах и образе жизни животных.
</a:t>
            </a:r>
            <a:endParaRPr lang="en-US" sz="772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содержанию разделов слайдов 3–10 и 13–14.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2279" y="1916387"/>
            <a:ext cx="495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448" y="3648244"/>
            <a:ext cx="585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степях и саваннах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Ковыль: защита от 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Ковыль переносит длительную сухость благодаря узким листьям и развитой корневой системе. Это уменьшает потери воды и помогает растению пережидать неблагоприятный период без гибели.
</a:t>
            </a:r>
            <a:endParaRPr lang="en-US" sz="849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Баобаб: вода в стволе
</a:t>
            </a:r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способен накапливать воду в толстом стволе. В сухой сезон этот запас поддерживает жизненные процессы, поэтому дерево сохраняется, когда вокруг травы выгорают.
</a:t>
            </a:r>
            <a:endParaRPr lang="en-US" sz="895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Сайгак: бег как способ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 приспособлен к быстрому бегу по открытой местности: так легче уходить от хищников и экономить силы. Открытый ландшафт помогает вовремя замечать опасность.
</a:t>
            </a:r>
            <a:endParaRPr lang="en-US" sz="8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 в саваннах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саваннах Африки происходят масштабные сезонные перемещения животных. Стада движутся вслед за дождями и свежей травой, поэтому выживают даже при длительной засухе.
</a:t>
            </a:r>
            <a:endParaRPr lang="en-US" sz="871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саванны в изменяющемся климате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96380" y="3590476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0149" y="4058440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жарче, а испарение усиливается. Из-за этого почва пересыхает быстрее, и растениям сложнее поддерживать рост в течение сухих периодов.
</a:t>
            </a:r>
            <a:endParaRPr lang="en-US" sz="814" dirty="0"/>
          </a:p>
        </p:txBody>
      </p:sp>
      <p:sp>
        <p:nvSpPr>
          <p:cNvPr id="11" name="Text 3"/>
          <p:cNvSpPr txBox="1"/>
          <p:nvPr/>
        </p:nvSpPr>
        <p:spPr>
          <a:xfrm>
            <a:off x="2604305" y="1492019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режима осадков
</a:t>
            </a:r>
            <a:endParaRPr lang="en-US" sz="943" dirty="0"/>
          </a:p>
        </p:txBody>
      </p:sp>
      <p:sp>
        <p:nvSpPr>
          <p:cNvPr id="12" name="Text 4"/>
          <p:cNvSpPr txBox="1"/>
          <p:nvPr/>
        </p:nvSpPr>
        <p:spPr>
          <a:xfrm>
            <a:off x="2528074" y="1959983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дождливых сезонов и их частота меняются. Там, где влаги становится меньше или она приходит позже, ухудшаются условия для роста трав и кормовой базы.
</a:t>
            </a:r>
            <a:endParaRPr lang="en-US" sz="795" dirty="0"/>
          </a:p>
        </p:txBody>
      </p:sp>
      <p:sp>
        <p:nvSpPr>
          <p:cNvPr id="13" name="Text 5"/>
          <p:cNvSpPr txBox="1"/>
          <p:nvPr/>
        </p:nvSpPr>
        <p:spPr>
          <a:xfrm>
            <a:off x="4602401" y="3590476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пожары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515095" y="4058440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засушливые годы повышается риск возгораний и сильных пожаров. Для степей это ведёт к деградации травяного покрова, а для саванн — к повторяющемуся выгоранию участков.
</a:t>
            </a:r>
            <a:endParaRPr lang="en-US" sz="772" dirty="0"/>
          </a:p>
        </p:txBody>
      </p:sp>
      <p:sp>
        <p:nvSpPr>
          <p:cNvPr id="15" name="Text 7"/>
          <p:cNvSpPr txBox="1"/>
          <p:nvPr/>
        </p:nvSpPr>
        <p:spPr>
          <a:xfrm>
            <a:off x="6612088" y="1502428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и сдвиги в природе
</a:t>
            </a:r>
            <a:endParaRPr lang="en-US" sz="943" dirty="0"/>
          </a:p>
        </p:txBody>
      </p:sp>
      <p:sp>
        <p:nvSpPr>
          <p:cNvPr id="16" name="Text 8"/>
          <p:cNvSpPr txBox="1"/>
          <p:nvPr/>
        </p:nvSpPr>
        <p:spPr>
          <a:xfrm>
            <a:off x="6535857" y="1970393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устойчивости экосистем ведёт к опустыниванию: падает урожайность и уменьшается разнообразие растений и животных. В саваннах также могут смещаться сроки дождей и миграции.
</a:t>
            </a:r>
            <a:endParaRPr lang="en-US" sz="762" dirty="0"/>
          </a:p>
        </p:txBody>
      </p:sp>
      <p:sp>
        <p:nvSpPr>
          <p:cNvPr id="17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степях и саваннах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саванны — открытые травянистые зоны, похожие внешне, но различающиеся климатом: степь ближе к умеренным широтам, саванна — к жарким тропикам. Эти территории важны для хозяйства и охраны редких видов.
</a:t>
            </a:r>
            <a:endParaRPr lang="en-US" sz="137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2026-05-11T16:18:33Z</dcterms:created>
  <dcterms:modified xsi:type="dcterms:W3CDTF">2026-05-11T16:18:33Z</dcterms:modified>
</cp:coreProperties>
</file>