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кишечнополостные: особенности и гидра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уникальных животных с радиальной симметрией — кишечнополостных.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кишечнополостных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— древнейшая группа животных, описанная впервые в XVIII веке. Эти организмы населяют пресные и морские воды, насчитывая около 10 000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кишечнополостных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— пресноводные и морские представители, включая гидру с её простым строением и способностью к почкованию.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— морские медузы, свободноплавающие с выраженной метаморфозой и полным половым циклом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— колониальные морские организмы, строящие рифы и обладающие особым типом почкования и регенерации.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Цилиндрическое тело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имеет тело цилиндрической формы длиной до 2 см, заканчивается ротовым отверстием, окружённым до 12 щупалец. Такая форма облегчает захват добычи.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и подошва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вооружены стрекательными клетками для захвата пищи. Подошва служит для прикрепления к субстрату и позволяет ползать по поверхности.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прозрачность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может быть зелёной благодаря симбиотическим зоохлореллам, коричневой или прозрачной, что обеспечивает камуфляж в различных местах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гидры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жизненные формы гидры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обитает в пресноводных водоемах с медленным течением — прудах, озёрах и небольших реках, предпочитая прикрепление к растениям и камням.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Представлена одиночными полипами, не образующими колонии, что отличает её от некоторых морских родственников.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 преимущественно в тёплое время года, зимой гидра впадает в состояние анабиоза для выживания в неблагоприятных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видов гидр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гидр наблюдается в умеренных широтах, что связано с оптимальными условиями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 являются центром видового разнообразия гидр, тогда как тропики и южное полушарие характеризуются меньшим числом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собраны по результатам гидробиологических исследований, 2022 год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слои в строении гидры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 — внешний слой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эпителиально-мускульных, нервных и стрекательных клеток, обеспечивая защиту, движение и восприятие раздражений.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— внутренний слой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пищеварительно-мускульные и железистые клетки, отвечающие за переваривание пищи и всасывание питательных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Мезоглея — промежуточная прослойка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Гелеобразная масса между слоями, придающая телу гидры упругость и способствующая распределению питательных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12 000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стрекательных клеток может содержаться на одном щупальце гидры для защиты и поимки добычи.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мгновенно выбрасывают ядовитые нити, парализуя мелких животных и защищая гидру от хищников.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данные по микроскопии гидры,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Гастральная полость как пищеварительный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гастральную полость, где начинается её расщепление ферментами, выделяемыми клетками внутреннего слоя.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Полостное и внутриклеточное пищеварение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разлагается вне клеток, затем мелкие частицы усваиваются внутрь клеток энтодермы, обеспечивая эффективное питание.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щупалец в приёме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захватывают добычу и направляют в рот, обеспечивая начало процесса пищеварения и защищая гидру с помощью стрекательных клеток.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гидры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питания гидры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этапов поимки и переработки пищи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и раздражимость гидры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изменять форму тела, сокращаясь и удлиняясь благодаря деятельности эпителиально-мускульных клеток, что помогает ей эффективно реагировать на окружающую среду.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передвижения гидра ползает, используя подошву, может совершать перевороты, что обеспечивает ей адаптацию в пресных водоёмах и позволяет быстро менять место обитания.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раздражители обеспечивается сетчатой нервной системой, которая координирует движение и позволяет гидре быстро реагировать на прикосновения и изменения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её роль в поведении гидры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Сетчатая нервная система гидры
</a:t>
            </a:r>
            <a:pPr algn="ctr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обладает ретикулярной нервной системой, состоящей из разбросанных по телу нервных клеток, соединённых сетью волокон. Эта система позволяет координировать движения и быстро реагировать на внешние раздражители без централизованного мозга.
</a:t>
            </a:r>
            <a:endParaRPr lang="en-US" sz="1078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свету и химическим сигналам
</a:t>
            </a:r>
            <a:pPr algn="ctr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гидры воспринимают световые и химические раздражители, что помогает ориентироваться в среде обитания и находить пищу. Эта специфическая чувствительность регулирует поведение животного и его реакцию на изменяющиеся условия.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централизованного головного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гидре нет головного мозга или централизованных нервных структур. Все жизненные реакции обеспечиваются распределённой нервной сетью, что характерно для многих простейших многоклеточных организмов.
</a:t>
            </a:r>
            <a:endParaRPr lang="en-US" sz="11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гидры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дышит путём диффузии кислорода через всю поверхность тела, что эффективно благодаря небольшим размерам и тонкой стенке тела.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газов происходит без специализированных органов, что упрощает строение и хорошо подходит для жизни в пресных водоёмах.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 обмена также осуществляется диффузно, позволяя гидре поддерживать гомеостаз без выделительных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07089"/>
            <a:ext cx="3887700" cy="17242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гидры с другими кишечнополостными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гидроидных, сцифоидных и коралловых полипов в строении, среде обитания и способах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отличаются простотой и высокой регенеративной способностью, в отличие от медуз и кораллов с более сложным строением и разным образом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 кишечнополостных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гидры: почкование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на теле гидры образуется вырост — почка, которая развивается и формирует рот и щупальца перед отделением.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2–3 дня молодая гидра отделяется от родителя и начинает самостоятельную жизнь, быстро увеличивая численность популяции в тёплое время года.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обеспечивает эффективное размножение без участия половых клеток, позволяя гидре быстро колонизировать доступные водоёмы.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гидры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 гидры формируются мужские и женские половые клетки, что приводит к оплодотворению и образованию зиготы.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Оплодотворённая яйцеклетка покрыта плотной оболочкой, которая защищает её в течение зимы и способствует выживанию потомства до наступления весны.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генетическую разнообразность, что повышает адаптационные возможности вида в изменяющихся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 утерянных частей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полностью восстанавливать повреждённые или утраченные части тела всего за несколько дней. Эта способность обусловлена наличием суммарных клеток с высокой регенеративной активностью.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небольших фрагментов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на несколько частей гидры фрагменты способны развиваться в полноценные особи. Такой процесс интересен исследователям в области регенеративной биологии и медицины.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регенерации для медицины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гидры регенерировать ткани помогает учёным понять механизмы восстановления клеток, что имеет потенциал для развития новых методов лечения и репаративной медицины.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способность гидры к регенерации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гидры в водоёме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контролирует численность мелких беспозвоночных, включая дафний и других микроскопических животных, влияя на структуру сообщества.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пищей для рыб и водных насекомых, являясь звеном пищевой цепи в пресноводных экосистемах.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своей роли гидра способствует поддержанию биологического равновесия и здоровья водоёмов, влияя на качество воды и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 исследовательское использование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широко применяется в лабораторных исследованиях, особенно в изучении процессов регенерации и развития у многоклеточных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нервная система и поведение служат моделями для понимания работы более сложных систем у высших животных.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получаемые в экспериментах с гидрой, помогают раскрыть основы эволюции, клеточной биологии и возрастных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гидры для науки и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является уникальным примером древнего животного с выдающимися способностями, важным для понимания биологических процессов и развития современных научных направлений в медицине и экологии.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2026-05-07T15:34:23Z</dcterms:created>
  <dcterms:modified xsi:type="dcterms:W3CDTF">2026-05-07T15:34:23Z</dcterms:modified>
</cp:coreProperties>
</file>