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— ключ к познанию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развивается благодаря постоянным и точным наблюдениям космоса.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наблюдательной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ориентировались по звёздам для учёта времени и навигации. Археологические памятники, такие как Стоунхендж, отражают значение наблюдений, а Эратосфен доказал научную силу измерений в III веке до н. э.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значение наблюдений в астрономии
</a:t>
            </a:r>
            <a:endParaRPr lang="en-US" sz="255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сбор объективных данных о небесных объектах с помощью специализированных приборов для анализа физических явлений во Вселенной.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планет, звёзд и галактик базируется на систематическом анализе данных, собранных в ходе наблюдений.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Наблюдательная информация зачастую опережает развитие теорий, стимулируя появление новых моделей и открытий в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древней астрономии: Египет и Месопотамия
</a:t>
            </a:r>
            <a:endParaRPr lang="en-US" sz="2382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астрономические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Древнего Египта точно ориентировали храмы и пирамиды по положению ярких звёзд, создавали календари для сельскохозяйственных работ на основе циклов Луны и Солнца.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в Месопотамии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вели систематические записи о движении планет и затмениях, разрабатывали звёздные каталоги и использовали предсказания для ритуалов и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телескопа и революция в наблюдениях
</a:t>
            </a:r>
            <a:endParaRPr lang="en-US" sz="254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Галилео Галилей применил телескоп для астрономии, обнаружив спутники Юпитера и горы на Луне, что изменило представления о небесных телах.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стал основой для инструментальной революции, позволив углубить знания о Солнечной системе и послужил толчком к дальнейшим открытиям.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разрешающей способности телескопов с XVII по XXI век
</a:t>
            </a:r>
            <a:endParaRPr lang="en-US" sz="2196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достигают углового разрешения в доли угловой секунды, что позволяет изучать мельчайшие детали космических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улучшение разрешающей способности увеличило количество и качество астрономических открытий, углубляя понимание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спектральных диапазонов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ведутся в оптическом, радио-, инфракрасном, ультрафиолетовом, рентгеновском и гамма-диапазонах, каждый из которых выявляет уникальные свойства космических объектов.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астрономических наблюдений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изучаемых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диапазона зависит от научных целей: температурных характеристик, химического состава и динамики процессов в звёздах, галактиках и межзвёздной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обсерватории: плюсы и ограничения
</a:t>
            </a:r>
            <a:endParaRPr lang="en-US" sz="2682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Плюсы: доступность для обслуживания и модернизации позволяют быстро адаптировать оборудование и сохранять высокую эффективность исследовательских программ.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стоимость оборудования и эксплуатации ниже, чем у орбитальных телескопов, что делает их массово используемыми в астрономии.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включают атмосферную турбулентность, вызывающую искажения изображений и сокращающую качество наблюдений.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световое загрязнение и невозможность наблюдать рентгеновское и часть инфракрасного излучения ограничивают спектр исследуемых объектов.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— новая эра астрономии
</a:t>
            </a:r>
            <a:endParaRPr lang="en-US" sz="2614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'Хаббл': революция качества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Орбитальный телескоп 'Хаббл' работает вне атмосферы, обеспечивая снимки исключительного разрешения в оптическом и ультрафиолетовом диапазонах, что позволило изучить ранние стадии развития галактик.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космические миссии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Обсерватория 'Чандра' в рентгеновском диапазоне и 'Кеплер', специализирующийся на поиске экзопланет, открыли новые горизонты в понимании космоса и планетарных систем за пределами Солнечной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06308"/>
            <a:ext cx="4022400" cy="1579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параметры телескопов, влияющие на качество и возможности астрономических наблюдений.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дороже и обеспечивают лучшее разрешение и шире спектр, но наземные остаются важными и более доступными для многих исследований.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возможностей наземных и космических телескопов
</a:t>
            </a:r>
            <a:endParaRPr lang="en-US" sz="22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астрономических наблюдений в решении научных загадок
</a:t>
            </a:r>
            <a:endParaRPr lang="en-US" sz="207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экзопланет стало возможным благодаря точным измерениям изменений света и движения звёзд, что подтвердило существование планет вне Солнечной системы и расширило представления о небесных телах.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сверхновых типа Ia и красного смещения галактик позволило измерить скорость расширения Вселенной, подтвердив наличие эффекта Хаббла и динамическое развитие космоса.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вращения галактик и спектров фонового реликтового излучения выявил поиски тёмной материи и энергии, что стало ключевой задачей современной физической космологии.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роботизированные телескопы, как Pan-STARRS и Zwicky Transient Facility, автоматически сканируют небо, выявляя миллионы объектов и транзиентов в течение одной ночи наблюдений.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обработки такого объёма данных применяются суперкомпьютерные кластеры и искусственный интеллект, что обеспечивает оперативный анализ, фильтрацию и классификацию астрономических сигналов.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автоматизации и обработки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наблюдений: фотометрия и спектроскопия
</a:t>
            </a:r>
            <a:endParaRPr lang="en-US" sz="2592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позволяет измерять яркость небесных объектов и их вариации во времени, что важно для выявления переменных звёзд и обнаружения транзитных экзопланет.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анализирует спектры излучения, раскрывая химический состав, температуру и скорость движения объектов по эффекту Доплера, позволяя исследовать физические свойства и динамику.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методов совместно обеспечивает комплексное понимание структуры и эволюции звёзд, газовых облаков и других астрономических объектов.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2013 года спутник ESA «Гайя» создаёт точный трёхмерный каталог Млечного Пути с координатами и движением 1,8 млрд звёзд. Эта точность открыла новые возможности в изучении структуры галактики.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«Гайя» позволили выявлять звёздные потоки и исследовать динамику образования галактики, расширяя знания о её истории и взаимодействиях с окружающим пространством.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«Гайя» — революция в измерениях звёзд
</a:t>
            </a:r>
            <a:endParaRPr lang="en-US" sz="27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открытий экзопланет по годам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числа открытий связан с миссиями «Кеплер» и TESS, которые значительно расширили список потенциальных экзопланет.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подтверждённых экзопланет свидетельствует о быстром прогрессе технологий и методов в сфере поиска внеземных миров.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Archive, обновлено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астрономического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от идеи до научного результата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наука в астрономии: вклад любителей
</a:t>
            </a:r>
            <a:endParaRPr lang="en-US" sz="2499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переменных звёзд и комет
</a:t>
            </a:r>
            <a:pPr algn="ctr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Любительские астрономы активно наблюдают за изменениями яркости звёзд и проходящими кометами. Их данные помогают профессионалам в отслеживании редких событий и расширяют базу наблюдений по всему миру.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проекты классификации космоса
</a:t>
            </a:r>
            <a:pPr algn="ct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Galaxy Zoo и Zooniverse задействуют миллионы добровольцев для классификации галактик и астрономических объектов, ускоряя обработку данных и способствуя появлению новых научных открытий.
</a:t>
            </a:r>
            <a:endParaRPr lang="en-US" sz="12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 благодаря наблюдениям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год: Расширение Вселенной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Эдвин Хаббл установил закономерность красного смещения галактик, доказав, что Вселенная расширяется, что стало фундаментальным открытием космологии.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 год: Открытие пульсаров
</a:t>
            </a:r>
            <a:pPr algn="ctr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Джоселин Белл зарегистрировала радиосигналы от быстро вращающихся нейтронных звёзд — пульсаров, что положило начало исследованию компактных объектов.
</a:t>
            </a:r>
            <a:endParaRPr lang="en-US" sz="1307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 год: Обнаружение реликтового излучения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Пензиас и Вильсон зафиксировали космическое микроволновое фоновое излучение, подтвердив теорию Большого взрыва и начав новую эру в изучении ранней Вселенной.
</a:t>
            </a:r>
            <a:endParaRPr lang="en-US" sz="11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космических телескопов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«Джеймс Уэбб» способен исследовать спектры самых удалённых галактик и атмосфер экзопланет. Его чувствительность даст новые данные о ранних эпохах Вселенной и условиях для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будущих наблюдательных программ
</a:t>
            </a:r>
            <a:endParaRPr lang="en-US" sz="2639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наземные телескопы и их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Ныне строятся гигантские телескопы ELT и TMT с мощной разрешающей способностью. Они будут использоваться для изучения чёрных дыр, картирования сверхновых и поиска биомаркеров на других планетах.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— фундамент будущих открытий в астрономии
</a:t>
            </a:r>
            <a:pPr algn="ctr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объединяют науки и технологии, создавая основу для прорывных открытий. Их развитие стимулирует международное сотрудничество и расширяет понимание Вселенной для новых поколений учёных.
</a:t>
            </a:r>
            <a:endParaRPr lang="en-US" sz="35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2026-05-08T06:28:02Z</dcterms:created>
  <dcterms:modified xsi:type="dcterms:W3CDTF">2026-05-08T06:28:02Z</dcterms:modified>
</cp:coreProperties>
</file>