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 Уэльс: страна, о которой мы учим английский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Уэльс: география, культура и английские слова для путешествия.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 в составе Великобритании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 расположен на западе острова Великобритания и входит в состав четырёх её частей. Это удобная тема для урока: здесь легко изучать названия мест, простые описания и слова о поездке.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6429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8306" y="2167825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86208"/>
            <a:ext cx="206700" cy="18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86208"/>
            <a:ext cx="206700" cy="18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английские слова по теме «Путешествие»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 город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country, city и capital помогают назвать место на карте и рассказать, где находится Уэльс, его столица и другие города.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и 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castle, coast, mountain и river нужна, чтобы описывать известные места Уэльса: крепости, берег, горы и реки.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поездка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weather и trip часто встречаются в рассказах о путешествиях, потому что погода и сам маршрут всегда важны для туриста.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map и фразы in Wales, near Cardiff, on the coast помогают говорить о положении места и строить короткие понятные предложения.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моря и в горах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next to the sea и in the mountains делают описание маршрута точнее и помогают сравнивать разные части страны.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Кардифф — столица Уэльса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Кардифф — центр политической и культурной жизни Уэльса. Здесь находятся музеи, деловые кварталы и удобные маршруты для знакомства со страной.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Cardiff Castle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в центре города показывает разные эпохи: римскую, средневековую и викторианскую. Это одно из самых узнаваемых мест Кардиффа.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Cardiff Bay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набережная Кардиффского залива соединяет воду, мосты и прогулочные зоны. Она показывает, как в городе соседствуют история и новая городская жизнь.
</a:t>
            </a:r>
            <a:endParaRPr lang="en-US" sz="108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Уэльса и их особенности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чем отличаются города Уэльса и какие места помогают лучше понять страну.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город раскрывает Уэльс по-своему: через историю, море, реку или горный пейзаж.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и туристические справочники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Валлийский язык и двуязычные надписи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4763075" y="2178600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языка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Уэльсе часто можно увидеть английский и валлийский языки вместе на вывесках, указателях и объявлениях. Это заметно уже на улице и в транспорте.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758075" y="2670006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Валлийский язык относится к кельтской группе и звучит непривычно для тех, кто привык только к английскому. Именно поэтому он сразу запоминается.
</a:t>
            </a:r>
            <a:endParaRPr lang="en-US" sz="700" dirty="0"/>
          </a:p>
        </p:txBody>
      </p:sp>
      <p:sp>
        <p:nvSpPr>
          <p:cNvPr id="14" name="Text 4"/>
          <p:cNvSpPr txBox="1"/>
          <p:nvPr/>
        </p:nvSpPr>
        <p:spPr>
          <a:xfrm>
            <a:off x="4758075" y="3161406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croeso, diolch, ysgol и bore da легко выучить и использовать как маленькие языковые «помощники» в поездке и на уроке.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758075" y="3652810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уважения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Двуязычная среда показывает, что одна страна может бережно сохранять две языковые традиции и использовать их в повседневной жизни.
</a:t>
            </a:r>
            <a:endParaRPr lang="en-US" sz="700" dirty="0"/>
          </a:p>
        </p:txBody>
      </p:sp>
      <p:sp>
        <p:nvSpPr>
          <p:cNvPr id="16" name="Text 6"/>
          <p:cNvSpPr txBox="1"/>
          <p:nvPr/>
        </p:nvSpPr>
        <p:spPr>
          <a:xfrm>
            <a:off x="4763075" y="4144211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видит надписи на двух языках, он лучше понимает, как язык связан с историей, культурой и жизнью людей.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Уэльса как часть истории страны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на берегу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замки Уэльса строили так, чтобы они контролировали дороги, реки и морское побережье. Каменные стены, башни и высокие холмы помогали защищать территорию и показывали силу владельцев.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Conwy Castle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замок особенно впечатляет своей мощной формой и расположением у воды. Он хорошо передаёт атмосферу Средневековья и помогает представить, как выглядела оборона города много веков назад.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Caernarfon и Harlech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Caernarfon Castle и Harlech Castle тоже входят в число самых известных крепостей Уэльса. Их строгий вид напоминает о давних конфликтах, а сегодня они привлекают туристов и любителей истории.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больше всего привлекает в Уэльсе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Уэльса много ярких тем, поэтому интерес к нему складывается из нескольких впечатлений сразу.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замки и природа, но язык, культура и спорт делают образ страны более полным.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национальных парка делают Уэльс особенно удобным для прогулок и экскурсий.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природные территории помогают увидеть горы, водопады, озёра и морские скалы в одной поездке.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и справочные материалы о национальных парках Уэльса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маршрута поездки по Уэльсу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построен как последовательность мест, которые соединяют город, историю, горы и побережье.
</a:t>
            </a:r>
            <a:endParaRPr lang="en-US" sz="1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напитки, связанные с Уэльсом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лепёшки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Welsh cakes — это маленькие круглые лепёшки с изюмом, которые обычно подают тёплыми. Их легко запомнить как пример домашней выпечки и удобное слово для темы о завтраке или перекусе.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суп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Cawl — традиционный густой суп или рагу, которое часто связывают с простой семейной кухней. Это слово полезно, когда нужно рассказать о национальном блюде и еде в кафе.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 хлеб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Bara brith — это сладкий хлеб с сухофруктами и пряностями. Он помогает расширить словарь по теме десертов, выпечки и угощений, которые можно попробовать во время поездки.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 из Уэльса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Caerphilly — известный сыр, который часто упоминают среди местных продуктов. Он показывает, что гастрономия тоже помогает узнать страну: через названия блюд, вкусы и слова о традициях.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 Уэльсе: регби и национальная гордость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Матч, который объединяет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крупных игр Cardiff наполняется болельщиками в красных цветах команды. Для многих семей поход на регби — это не просто спорт, а привычная часть выходного дня. На стадионе чувствуется особая атмосфера поддержки и единства.
</a:t>
            </a:r>
            <a:endParaRPr lang="en-US" sz="819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Principality Stadium в центре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Principality Stadium находится в Cardiff и принимает важные матчи и большие спортивные события. Его хорошо видно в городе, а сам стадион стал одной из самых узнаваемых арен Уэльса. Он показывает, как спорт связан с современной жизнью столицы.
</a:t>
            </a:r>
            <a:endParaRPr lang="en-US" sz="819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 как 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форма команды сразу напоминает об Уэльсе и часто появляется на фотографиях болельщиков. Этот яркий цвет легко запомнить школьникам, потому что он связывает спорт, национальную гордость и образ страны в одном простом символе.
</a:t>
            </a:r>
            <a:endParaRPr lang="en-US" sz="8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факты для поездки и изучения темы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справочные материалы о Великобритании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факты помогают ориентироваться в Уэльсе и использовать нужную лексику в разговоре о путешествии.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сведения делают поездку понятнее и помогают говорить о стране практично: от денег и времени до языка и безопасности.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94893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4574" y="1773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5446" y="336009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8363" y="3358501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71675" y="1773823"/>
            <a:ext cx="206700" cy="206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Уэльса и красный дракон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6" name="Text 2"/>
          <p:cNvSpPr txBox="1"/>
          <p:nvPr/>
        </p:nvSpPr>
        <p:spPr>
          <a:xfrm>
            <a:off x="1176650" y="178734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дракон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символ Уэльса — красный дракон на флаге. Он связан с легендами и помогает легко узнать страну среди других частей Великобритании.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3989799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Нарцисс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Нарцисс часто считают одним из национальных растений Уэльса. Этот образ напоминает о весне, природе и традициях, которые можно обсудить на уроке английского языка.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2576221" y="33744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 — важная часть образа Уэльса. Они помогают вспомнить историю страны, старинные стены и средневековую архитектуру, которую легко описывать простыми английскими словами.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383331" y="33687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долины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долины и горы делают пейзаж Уэльса узнаваемым. Эти слова удобно использовать, когда нужно рассказать о природе, прогулках и красивых местах страны.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796900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Лук-порей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Лук-порей — ещё один известный символ страны. Он необычно звучит в теме о культуре и показывает, что национальные знаки бывают не только гербами и флагами.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частей поездки: город, горы, побережье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Уэльса дают разные впечатления: город, горы и море. Это помогает подобрать слова для описания поездки в зависимости от места.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Cardiff сильнее в городской теме, Snowdonia — в природе и активности, а Pembrokeshire Coast особенно привлекателен морскими пейзажами.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интерпретация туристических особенностей Cardiff, Snowdonia и Pembrokeshire Coast
</a:t>
            </a:r>
            <a:endParaRPr lang="en-US" sz="6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занятия и семейные экскурсии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школьной поездки лучше выбирать места, где можно много увидеть за один день. В Уэльсе это удобные прогулки, обзорные точки и маршруты, не требующие сложной подготовки.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Cardiff интересны музеи и городские улицы, где легко соединить урок истории с английской лексикой. Такие места помогают говорить о прошлом, зданиях и впечатлениях простыми фразами.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для прогулок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Уэльс особенно подходит для посещения замков. Они выглядят эффектно, дают представление о Средневековье и помогают запомнить слова castle, wall, tower и view.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для всей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Канатные дороги, набережные и смотровые площадки делают поездку интересной и для детей, и для взрослых. Здесь удобно учить слова о направлении, расстоянии и погоде.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Уэльса: море и длинные прогулки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Пляжи и утёсы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Уэльса меняется от песчаных пляжей до высоких утёсов и маленьких бухт. Во время прогулки легко описывать море, ветер и скалы простыми английскими словами. Такие места особенно красиво выглядят в ясную погоду.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Pembrokeshire Coast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Pembrokeshire Coast известен широкими морскими видами и впечатляющими скалами у воды. Это место часто выбирают для прогулок и наблюдения за природой. Здесь можно учить лексику, связанную с coast, beach, cliff и waves.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Маяки и гавани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встречаются маяки и небольшие гавани, которые делают пейзаж более уютным и узнаваемым. Они помогают представить, как живёт прибрежный Уэльс, и дают хороший материал для рассказа о маршруте и отдыхе.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подготовиться к поездке в Уэльс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планирования путешествия и изучения полезной лексики.
</a:t>
            </a:r>
            <a:endParaRPr lang="en-US" sz="1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Уэльс интересен на уроке английского языка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696142" y="1953733"/>
            <a:ext cx="23433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 сочетает знакомые школьникам темы: страну, город, природу и путешествие. Благодаря этому легко строить простые предложения и описывать место без сложных конструкций.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487908" y="1953731"/>
            <a:ext cx="2355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встречаются слова country, capital, castle, coast, mountains, weather и trip. Они часто нужны в заданиях, поэтому тема помогает повторить важные слова в живом контексте.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96023" y="3535833"/>
            <a:ext cx="2343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культурой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Замки, спорт, еда и символы страны помогают не просто запоминать факты, а понимать образ Уэльса. Так английский язык становится способом узнать культуру глубже.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487908" y="3536860"/>
            <a:ext cx="2355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6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подходит для среднего школьного возраста: он достаточно простой, но даёт много информации. Ребята могут говорить о поездке уверенно и использовать новые слова в речи.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92658" y="1953731"/>
            <a:ext cx="2355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Двуязычные надписи и валлийские слова показывают, что в одной стране могут сосуществовать две языковые традиции. Это делает тему особенно интересной для наблюдения и сравнения.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Уэльс: страна, которую легко узнать через английский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 показывает, как одна тема может соединить географию, историю, культуру и язык. После этого урока проще говорить о столице, природе, замках и поездке на английском уверенно и понятно.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2026-05-30T17:09:31Z</dcterms:created>
  <dcterms:modified xsi:type="dcterms:W3CDTF">2026-05-30T17:09:31Z</dcterms:modified>
</cp:coreProperties>
</file>