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«Учись у них — у дуба, у берёзы...»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учит стойкости, терпению и надежде на обновление.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поэзия природы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 видел в природе живую силу и мудрого собеседника. В этом стихотворении зимний пейзаж становится размышлением о выдержке, внутренней жизни и неизбежности перемен.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— знак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русской поэзии часто символизирует лёгкость, гибкость и красоту. Вместе с дубом она создаёт образ природы, которая не сдаётся зиме.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— знак силы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в литературе обычно связан с прочностью, устойчивостью и выносливостью. Здесь он подчёркивает способность сохранять силу даже в суровое время.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дуба и берёзы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обращение «Учись у них»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совет, а нравственный вывод: человек может брать пример с природы, наблюдая её спокойную силу и умение пережидать трудные времена.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говорит о качествах, которые особенно важны в испытаниях: терпении, выдержке, внутреннем достоинстве и готовности дождаться перемен без отчаяния.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звучит мягко и убедительно. Поэт не поучает прямо, а подводит читателя к мысли, что стойкость — это естественный закон жизни.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и скрытая жизнь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Зимняя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возникает холодный пейзаж: деревья стоят в морозе и кажутся неподвижными, словно всё вокруг остановилось.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Внешняя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снег и безмолвие создают ощущение паузы. Однако эта тишина не означает пустоту или исчезновение жизни.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Скрытая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зимнем покое деревья сохраняют внутреннюю энергию. Их состояние напоминает о терпении и скрытом росте.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Ожидание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 природе подводит к мысли о будущем обновлении. После трудного времени обязательно наступает движение и свет.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наблюдения за природой к нравственному выводу.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зимний пейзаж показаны как живые участники разговора. Благодаря этому природа не просто описывается, а становится источником важного жизненного урока.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эпитеты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выразительные определения, которые помогают увидеть холод, спокойствие и силу образов. Краткие слова делают картину ясной и запоминающейся.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интонации удерживают главную мысль и придают речи плавность. Текст звучит спокойно, поэтому вывод о стойкости воспринимается естественно.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6594"/>
            <a:ext cx="4794300" cy="9800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стихотворения и их значение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природные образы помогают раскрыть главную мысль стихотворения.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дерева передают разные формы стойкости, а вместе с образом зимы и ожиданием весны создают мысль о продолжении жизни.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«Учись у них — у дуба, у берёзы...»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идеи особенно важны для понимания текста и его нравственного смысла.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терпение и надежда: именно они соединяют зимний пейзаж с мыслью о будущих переменах.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«Учись у них — у дуба, у берёзы...»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стихотворения звучит тихое, внимательное наблюдение: поэт будто всматривается в зимние деревья и замечает их спокойствие. Настроение ещё сдержанное и почти бесстрастное.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интонация становится серьёзнее, а затем светлее. Ожидание весны приносит надежду, и зимняя картина воспринимается уже не как конец, а как время перед обновлением.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текста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стихотворения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смотрит на зимнюю природу внимательно и спокойно. Он не спорит с трудностями, а старается понять их смысл через наблюдение за деревьями.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звучит как размышление человека, который умеет сохранять выдержку. В увиденном он замечает не только картину зимы, но и урок для себя и читателя.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не торопится с выводами и доверяет опыту природы. Именно поэтому его позиция кажется зрелой: он ищет внутреннюю опору, а не внешние доказательства.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важно, что здесь нет прямой жалобы или назидания. Мысль рождается из спокойного созерцания, поэтому звучит убедительно и естественно.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686575"/>
            <a:ext cx="324900" cy="32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деревья становятся символами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— образ прочности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в стихотворении связан с силой, прямотой и устойчивостью. Он показывает, что стойкость может выражаться в крепости характера и умении сохранять себя в трудное время.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— образ гибкости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напоминает о мягкости, свете и способности не ломаться под давлением. Её образ дополняет дуб и помогает увидеть, что сила бывает не только жёсткой.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язык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дерева вместе превращаются в понятный символ человеческой выносливости. Через них Тютчев показывает, что у природы можно учиться спокойствию, терпению и внутреннему равновесию.
</a:t>
            </a:r>
            <a:endParaRPr lang="en-US" sz="11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русской поэзией о природе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поэзии XIX века характерно, что пейзаж помогает говорить о чувствах и судьбе человека. Тютчев особенно часто строит стихотворение как разговор о жизни через природу.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тексте зимний лес не просто фон, а носитель смысла. Тишина, холод и неподвижность подводят к мысли, что тяжёлое время не вечно и сменяется обновлением.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стихотворение частью большой традиции. Природа у Тютчева показывает законы жизни: испытания проходят, а сила и надежда остаются важными опорами человека.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деревьев помогает ритму звучать мягко и убедительно: мысль развивается без резких переходов, а вывод воспринимается как естественный.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образа — дуб и берёза — задают спокойное, уравновешенное звучание текста.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«Учись у них — у дуба, у берёзы...»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смотреть на трудности не как на конец пути, а как на временное испытание. В зиме природы Тютчев видит проверку на терпение и силу.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сохраняют жизнь даже тогда, когда снаружи всё кажется замершим. Этот образ помогает понять, что внутренняя стойкость не зависит от видимой неподвижности.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как и природа, может пережить тяжёлый период и не потерять надежду. Важнее всего не поддаться унынию и дождаться времени перемен.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проста и глубока: у природы можно научиться выдержке, спокойствию и вере в обновление. Именно поэтому текст остаётся близким школьникам.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смысла стихотворения с жизнью восьмиклассника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94856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контрольной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впереди важная работа, полезны терпение и собранность. Стихотворение напоминает: усилия дают результат не сразу, но упорство помогает пройти сложный этап.
</a:t>
            </a:r>
            <a:endParaRPr lang="en-US" sz="927" dirty="0"/>
          </a:p>
        </p:txBody>
      </p:sp>
      <p:sp>
        <p:nvSpPr>
          <p:cNvPr id="9" name="Text 3"/>
          <p:cNvSpPr txBox="1"/>
          <p:nvPr/>
        </p:nvSpPr>
        <p:spPr>
          <a:xfrm>
            <a:off x="2566348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на вопрос или проверки работы возникает тревога. Образ зимних деревьев учит не торопить события и сохранять спокойствие, пока всё не прояснится.
</a:t>
            </a:r>
            <a:endParaRPr lang="en-US" sz="927" dirty="0"/>
          </a:p>
        </p:txBody>
      </p:sp>
      <p:sp>
        <p:nvSpPr>
          <p:cNvPr id="10" name="Text 4"/>
          <p:cNvSpPr txBox="1"/>
          <p:nvPr/>
        </p:nvSpPr>
        <p:spPr>
          <a:xfrm>
            <a:off x="4737841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или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получилось, важно не опускать руки. У Тютчева природа показывает, что внешняя пауза не отменяет внутренней жизни и будущего движения.
</a:t>
            </a:r>
            <a:endParaRPr lang="en-US" sz="927" dirty="0"/>
          </a:p>
        </p:txBody>
      </p:sp>
      <p:sp>
        <p:nvSpPr>
          <p:cNvPr id="11" name="Text 5"/>
          <p:cNvSpPr txBox="1"/>
          <p:nvPr/>
        </p:nvSpPr>
        <p:spPr>
          <a:xfrm>
            <a:off x="6909333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после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напряжённого периода нужен отдых и вера в восстановление. Финальный смысл стихотворения помогает понять, что силы возвращаются, если не терять надежду.
</a:t>
            </a:r>
            <a:endParaRPr lang="en-US" sz="9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роль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образы и приёмы помогают раскрыть основную мысль стихотворения.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детали связаны между собой и работают на общий вывод: трудности временны, а внутренняя сила помогает дождаться обновления.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Ф. И. Тютчева «Учись у них — у дуба, у берёзы...»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стихотворении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Противоположности строят смысл текста постепенно: от зимней картины к мысли о скрытой силе, которая не исчезает даже в трудный период.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сильным становится контраст внешнего и внутреннего: он помогает увидеть, что за тишиной и неподвижностью скрыта жизнь.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Ф. И. Тютчева «Учись у них — у дуба, у берёзы...»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87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851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весны в финале стихотворения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8750" y="3559629"/>
            <a:ext cx="34812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образ делает мысль особенно ясной. Если зима связана с испытанием, то весна подтверждает: жизнь не останавливается и всегда открывает путь к новому.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288750" y="2273275"/>
            <a:ext cx="34812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финале стихотворения означает не только смену времени года. Это знак возвращения сил, света и движения после долгого периода ожидания.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урок стойкости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Тютчева показывает, что у природы можно учиться терпению, спокойствию и вере в обновление. Простые зимние образы раскрывают глубокую мысль о внутренней силе человека.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2026-05-19T04:20:07Z</dcterms:created>
  <dcterms:modified xsi:type="dcterms:W3CDTF">2026-05-19T04:20:07Z</dcterms:modified>
</cp:coreProperties>
</file>