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 1815–1848 годах: между реставрацией и революцией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Монархия, реформы, рост буржуазии и путь к революции 1848 года.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после Наполеона: страна перемен и надежд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1815 году Европа пыталась вернуть прежний порядок, но Франция уже изменилась после революции. Старые династии вернулись, однако идеи равенства, новые законы и политические ожидания никуда не исчезли, а Париж оставался центром общественной жизни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Бурбонов: Людовик XVIII и Хартия 1814 года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не вернула общество к старым порядкам полностью. В стране сохранялись новые представления о правах граждан, и это постепенно усиливало недовольство теми ограничениями, которые оставались.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мог голосовать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Избирательное право зависело от богатства, поэтому голосовать могли только состоятельные мужчины. Большинство жителей Франции — крестьяне, рабочие и бедняки — было исключено из политики.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династии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Наполеона на престол вернулся Людовик XVIII. Он старался восстановить монархию, но вынужден был учитывать изменения, принесённые революцией и наполеоновской эпохой.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Хартия и права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Хартия 1814 года закрепляла равенство перед законом, защиту собственности и существование парламента. Однако королевская власть оставалась очень сильной и могла влиять на политику.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358885"/>
            <a:ext cx="4486275" cy="9698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монархии Франции: сравнение 1815–1830 и 1830–1848 годов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монархии пытались удержать власть, но сталкивались с растущими требованиями общества и политическими конфликтами.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Франции в 1815–1848 годах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менялась, но круг людей, принимающих решения, оставался узким. Это усиливало недовольство и подталкивало страну к новым потрясениям.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X и усиление недовольства в обществе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со старой элитой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X опирался на аристократию и церковь, стремясь укрепить влияние традиционных слоёв. Такая политика вызывала тревогу у тех, кто ожидал более свободного и современного управления.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Июльские ордонансы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1830 году король распустил палату депутатов, изменил избирательные правила и ещё больше усилил собственную власть. Эти решения вызвали резкое возмущение в Париже.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печати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нём усилился контроль над печатью и общественным мнением. Газеты и журналы становились важным способом обсуждения политики, поэтому такие меры воспринимались как давление на свободу слова.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революции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Ордонансы стали последней каплей для многих жителей столицы. Недовольство переросло в открытые выступления, которые быстро превратились в революцию.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Июльская революция 1830 года: ход событий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политическое решение вызвало массовые выступления и смену власти.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Июльская монархия Луи-Филиппа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образ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Луи-Филипп называл себя «королём французов», подчёркивая связь с народом и страной. Это звучало современнее, чем прежнее представление о короле по праву рождения.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собственников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поддерживали крупная буржуазия, банкиры, промышленники и землевладельцы. Именно эти группы больше всего выигрывали от стабильности, торговли и развития экономики.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выборы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новое название власти, голосовать по-прежнему могли немногие. Большинство французов не участвовало в выборах и не влияло на решения правительства.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Июльская монархия выглядела устойчивой, но внутри общества накапливались недовольство и недоверие. Чем дальше, тем заметнее становился разрыв между властью и многими жителями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избирателей во Франции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 1848 году избирателей было очень мало по сравнению с многомиллионным населением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о числе избирателей во Франции в 1815, 1830 и 1848 годах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избирателей росло, но политическое участие оставалось доступным лишь узкому кругу богатых мужчин.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изменения во Франции в 1815–1848 годах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быстро развивались текстильное производство, торговля и банковское дело. Новые предприятия и рынки меняли хозяйственную жизнь страны и усиливали роль городов.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 стало важным признаком перемен. Оно помогало быстрее перевозить людей и товары, а также связывало между собой крупные центры.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и Лион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развивались Париж и Лион. В этих городах появлялись новые рабочие места, расширялась торговля и росло число жителей.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для бедных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многим людям жилось тяжело: хлеб стоил дорого, зарплаты оставались низкими, а работа часто была нестабильной. Поэтому экономический рост приносил выгоду не всем.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промышленного рабочего класса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городской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1840-м годам в городах Франции сформировался промышленный рабочий класс. Это были люди, которые продавали свой труд на фабриках и зависели от заработка.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 дети на фабриках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предприятиях трудились не только мужчины, но и женщины, и дети. Их труд был частью повседневной жизни многих семей, хотя условия оставались очень тяжёлыми.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рабочий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часто длилась 12–15 часов в день. Такой режим оставлял мало времени на отдых, учёбу и семейную жизнь, особенно для бедных семей.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бедных кварталах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рабочих обычно было тесным, а санитарные условия — плохими. Контраст между бедными кварталами и более благополучными районами городов становился всё заметнее.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Франции к 1848 году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страны по-прежнему жило в деревне, но именно в городах быстрее росли новые социальные группы и усиливалась политическая активность.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социальной структуры Франции в первой половине XIX 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 преобладали крестьяне, однако влияние в политике сосредоточилось у немногих богатых слоёв.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Оппозиция режиму Луи-Филиппа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Банкеты оппозиции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1840-е годы банкеты стали удобной формой политических встреч, где обсуждали реформы. Когда власти начали запрещать такие собрания, недовольство режимом только усилилось.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социалисты обращали внимание на бедность рабочих и неравенство в городах. Они говорили о необходимости большей справедливости, защите труда и общественных изменениях в интересах большинства.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Республиканцы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Республиканцы считали, что власть должна опираться не на династию, а на граждан. Они требовали расширения избирательного права и участия более широких слоёв общества в принятии решений.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Либералы выступали за свободу печати, честные выборы и ограничения произвола власти. Их не устраивали цензура, закрытые кабинеты министров и влияние узкого круга богатых собственников.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33187"/>
            <a:ext cx="375900" cy="3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52242"/>
            <a:ext cx="375600" cy="300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1108" y="3214682"/>
            <a:ext cx="2817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идеи и первые социалисты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перед законом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мыслители утверждали, что все граждане должны быть равны перед законом. Это подрывало старые представления о привилегиях по рождению и поддерживало требование справедливых правил для всех.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права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либеральных идей были личные свободы, свобода печати и защита гражданских прав. Для многих горожан это стало признаком более современного и открытого общества.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Сен-Симон и Фурье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Сен-Симон и Шарль Фурье предлагали устроить общество так, чтобы труд и польза ценились выше происхождения. Их взгляды вдохновляли тех, кто искал новые решения социальных проблем.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надежды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идеи привлекали образованных горожан, часть молодёжи и некоторых рабочих. Они показывали, что общество не обязано оставаться прежним и может быть организовано по-новому.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Кризисы, усилившие недовольство в 1830–1847 годах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столкновения и экономические трудности действовали вместе, поэтому недовольство охватывало и горожан, и бедные семьи.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кризисов последовательно подтачивали доверие к власти и ухудшали повседневную жизнь разных слоёв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Франции 1830–1847 годов.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Франция пришла к революции 1848 года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и причин по материалам темы о Франции в 1840-е годы.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1848 года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Баррикады в Париже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феврале 1848 года улицы Парижа быстро покрылись баррикадами. Жители города защищали свои требования, а столкновения с войсками стали символом открытого разрыва между обществом и властью.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не смогла полностью удержать столицу под контролем, и положение монархии стало безнадёжным. Отречение Луи-Филиппа показало, что прежний политический порядок больше не действует.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правительство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монархии власть перешла к Временному правительству. Оно должно было срочно восстановить порядок и ответить на требования людей, вышедших на улицы.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республика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Второй республики стало важным итогом революции. Современники увидели в этом не просто смену правителя, а начало нового этапа французской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революции 1848 года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революции не действовали отдельно: плохая экономика делала сильнее недовольство политикой, а запреты власти усиливали раздражение и недоверие.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причин революции 1848 года по учебному материалу.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опасным для режима стало соединение экономических трудностей с узкими политическими правами и утратой доверия.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 перемены в обществе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и газеты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и увеличение числа газет меняли повседневную жизнь. Всё больше людей узнавали новости быстрее и начинали обсуждать происходящее не только дома, но и в городских кругах.
</a:t>
            </a:r>
            <a:endParaRPr lang="en-US" sz="1187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городская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появлялись новые привычки отдыха, общения и обсуждения политики. Париж особенно заметно задавал тон, потому что именно там чаще всего рождались важные общественные новости и идеи.
</a:t>
            </a:r>
            <a:endParaRPr lang="en-US" sz="1151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богатыми и бедными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перемены, разница в уровне жизни оставалась огромной. Для богатых открывались новые возможности, а бедные семьи продолжали считать расходы, работу и хлебные цены.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и провинция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Решения, принятые в столице, затрагивали жизнь крестьян и рабочих далеко за пределами Парижа. Налоги, цены и занятость напрямую зависели от политических и экономических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периода 1815–1848 годов для Франции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три десятилетия Франция прошла путь от реставрации монархии к новой республике и заметно изменила общество и экономику.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итогов периода 1815–1848 годов по истории Франции.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завершился не восстановлением старого порядка, а укреплением запросов на участие граждан, реформы и более современное устройство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1815–1848: путь к новому этапу Франции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эти годы Франция увидела, что старые порядки уже не отвечают жизни страны. Монархии сменялись, общество менялось, а требования свободы, прав и справедливости становились всё сильнее.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2026-06-02T08:08:24Z</dcterms:created>
  <dcterms:modified xsi:type="dcterms:W3CDTF">2026-06-02T08:08:24Z</dcterms:modified>
</cp:coreProperties>
</file>