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26739" y="0"/>
            <a:ext cx="441517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8050" y="1530000"/>
            <a:ext cx="4188600" cy="1141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Цезарь — повелитель Рима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78050" y="2873325"/>
            <a:ext cx="4188600" cy="94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человека, который изменил Рим и судьбу республики.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78050" y="221825"/>
            <a:ext cx="4188600" cy="7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26050" y="1261826"/>
            <a:ext cx="3655800" cy="32916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59000" y="1933800"/>
            <a:ext cx="4245000" cy="13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Власть в Риме делили сенат, выборные магистраты и влиятельные семьи. Но соперничество, войны и личная преданность армии полководцам всё сильнее расшатывали старый порядок и открывали путь сильным лидерам.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0315" y="287741"/>
            <a:ext cx="8063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 перед Цезарем: республика на грани перемен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59224" y="1496650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Знатное происхождение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Гай Юлий Цезарь родился в 100 году до н. э. в патрицианской семье Юлиев. Такое происхождение помогало ему войти в высшие круги римской политики, но не гарантировало успеха.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2659224" y="2640416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 служба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 получил хорошее образование, научился убеждать людей речами и рано начал военную службу. Эти навыки позже сделали его заметным и как политика, и как полководца.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2659224" y="3784181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триумвират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60 году до н. э. Цезарь заключил союз с Помпеем и Крассом. Этот договор трёх влиятельных людей помог ему укрепить позиции и продвинуться к власти.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и первые шаги Цезаря
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3200" y="909025"/>
            <a:ext cx="3898500" cy="384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Цезарь в римской истории и искусстве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4564275" y="1234400"/>
            <a:ext cx="3846600" cy="8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Полководец и оратор
</a:t>
            </a:r>
            <a:pPr algn="l" indent="0" marL="0">
              <a:lnSpc>
                <a:spcPct val="115000"/>
              </a:lnSpc>
              <a:buNone/>
            </a:pPr>
            <a:r>
              <a:rPr lang="en-US" sz="55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Современники ценили в Цезаре не только военные успехи, но и умение говорить убедительно. Он сочетал силу командира с талантом политика, поэтому быстро выделялся среди других римлян.
</a:t>
            </a:r>
            <a:endParaRPr lang="en-US" sz="1202" dirty="0"/>
          </a:p>
        </p:txBody>
      </p:sp>
      <p:sp>
        <p:nvSpPr>
          <p:cNvPr id="12" name="Text 3"/>
          <p:cNvSpPr txBox="1"/>
          <p:nvPr/>
        </p:nvSpPr>
        <p:spPr>
          <a:xfrm>
            <a:off x="4564275" y="2405929"/>
            <a:ext cx="3846600" cy="8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 власти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 временем его имя стало означать не просто человека, а саму верховную власть. Позже оно превратилось в титул правителей и сохранилось в истории многих стран.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564275" y="3577454"/>
            <a:ext cx="3846600" cy="8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в памятниках
</a:t>
            </a:r>
            <a:pPr algn="l" indent="0" marL="0">
              <a:lnSpc>
                <a:spcPct val="115000"/>
              </a:lnSpc>
              <a:buNone/>
            </a:pPr>
            <a:r>
              <a:rPr lang="en-US" sz="5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Цезаря часто изображают в виде мраморного бюста или на фоне Римского форума. Такие изображения напоминают, что его судьба тесно связана с историей самого Рима.
</a:t>
            </a:r>
            <a:endParaRPr lang="en-US" sz="1285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775" y="1479378"/>
            <a:ext cx="3696300" cy="22768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3991750"/>
            <a:ext cx="35547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хронология жизни и карьеры Гая Юлия Цезаря
</a:t>
            </a:r>
            <a:endParaRPr lang="en-US" sz="976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19535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показывает, как быстро военные успехи Цезаря превратились в политическое влияние и личную власть.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 короткое время Цезарь прошёл путь от союзника сильных людей до единоличного правителя Рима.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этапы пути Цезаря к власти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3196" y="365350"/>
            <a:ext cx="81894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Завоевание Галлии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45902" y="1482722"/>
            <a:ext cx="2431800" cy="28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Долгая война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58 по 50 год до н. э. Цезарь вёл тяжёлые кампании против галльских племён. Военные действия продолжались много лет и требовали дисциплины, выносливости и жёсткого командования.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3326027" y="1505276"/>
            <a:ext cx="2431800" cy="28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Широкие завоевания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Римские войска продвинулись до Атлантического океана и реки Рейн. Это показало, насколько далеко Цезарь смог расширить влияние Рима на северо-запад Европы.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6133127" y="1505276"/>
            <a:ext cx="2431800" cy="28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армия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Победы принесли Цезарю славу, добычу и главное — верных солдат. Именно армия, преданная своему вождю, стала его самым надёжным политическим ресурсом.
</a:t>
            </a:r>
            <a:endParaRPr lang="en-US" sz="1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22075" y="2005714"/>
            <a:ext cx="4063200" cy="14579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1263800"/>
            <a:ext cx="4063200" cy="29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сводка показывает время, участников и главное историческое значение войны.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Галльская война сделала Цезаря самым влиятельным полководцем своего времени и резко усилила его положение в Риме.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630475" y="4205600"/>
            <a:ext cx="3000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Античные авторы; Гай Юлий Цезарь, «Записки о Галльской войне»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Галльская война: основные факты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93250" y="1910100"/>
            <a:ext cx="3677700" cy="132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шаг нарушил римский закон и показал, что Цезарь выбрал путь открытого конфликта. Позже выражение стало означать решение без возврата.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883650" y="1369800"/>
            <a:ext cx="3167100" cy="24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49 год до н. э.
</a:t>
            </a:r>
            <a:pPr algn="ctr" indent="0" marL="0">
              <a:lnSpc>
                <a:spcPct val="90000"/>
              </a:lnSpc>
              <a:buNone/>
            </a:pPr>
            <a:r>
              <a:rPr lang="en-US" sz="600" b="1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600" b="1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Цезарь перешёл реку с войском и начал гражданскую войну.
</a:t>
            </a:r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традиция и античные свидетельства о переходе Цезаря через Рубикон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00" y="1362175"/>
            <a:ext cx="8322900" cy="33044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Цезарь пришёл к единоличной власти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690325" y="870950"/>
            <a:ext cx="80241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 основным событиям его политического и военного пути.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8650" y="2896775"/>
            <a:ext cx="3263400" cy="1001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48 год до н. э.
</a:t>
            </a:r>
            <a:pPr algn="l" indent="0" marL="0">
              <a:lnSpc>
                <a:spcPct val="130039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Фарсала в Греции Цезарь разбил войско Помпея. Это стало решающим поворотом в борьбе за власть и резко изменило положение в Риме.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3060625" y="1458050"/>
            <a:ext cx="3263400" cy="9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Побег Помпея
</a:t>
            </a:r>
            <a:pPr algn="l" indent="0" marL="0">
              <a:lnSpc>
                <a:spcPct val="130039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поражения Помпей бежал в Египет. Там он вскоре погиб, а Цезарь окончательно укрепил своё превосходство над соперниками.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95050" y="2896775"/>
            <a:ext cx="3035400" cy="1001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победителем
</a:t>
            </a:r>
            <a:pPr algn="l" indent="0" marL="0">
              <a:lnSpc>
                <a:spcPct val="130039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Серия успехов сделала Цезаря самым могущественным человеком в Риме. Он вернулся как победитель, которого уже нельзя было игнорировать.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в гражданской войне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6800" y="887931"/>
            <a:ext cx="4252500" cy="23297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4700" y="887931"/>
            <a:ext cx="4252500" cy="23297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23950" y="3829695"/>
            <a:ext cx="39255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Египте Цезарь вмешался в спор о власти между Клеопатрой и её братом Птолемеем XIII. Поддержка римского полководца помогла Клеопатре вернуть влияние в Александрии. Для иллюстрации подойдёт портрет Клеопатры на фоне Средиземного моря и египетских берегов.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23950" y="3397845"/>
            <a:ext cx="39255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с Клеопатрой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40450" y="3829695"/>
            <a:ext cx="41247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Пребывание Цезаря в Александрии показало, что римская политика уже давно выходила за пределы Италии. Через Египет он укреплял своё положение на Востоке и демонстрировал силу Рима в одном из богатейших городов древнего мира. На слайде уместны карта Средиземного моря и вид города.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640450" y="3397845"/>
            <a:ext cx="41247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Александрия и влияние Рима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Египта глазами Цезаря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775" y="1479378"/>
            <a:ext cx="3696300" cy="22768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3991750"/>
            <a:ext cx="35547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данным античных источников о реформах Цезаря; обобщение исторических сведений
</a:t>
            </a:r>
            <a:endParaRPr lang="en-US" sz="895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19535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усиливали порядок в государстве и опирались на армию, население городов и провинции.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Главным итогом стало укрепление власти Цезаря и более жёсткое управление Римом.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Цезаря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2934" y="1533674"/>
            <a:ext cx="7468800" cy="8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Старый счёт времени
</a:t>
            </a:r>
            <a:pPr algn="l" indent="0" marL="0">
              <a:lnSpc>
                <a:spcPct val="130039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Риме календарь отставал от движения Солнца, поэтому месяцы постепенно переставали совпадать с сезонами. Это создавало путаницу в праздниках и управлении.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802934" y="2598449"/>
            <a:ext cx="7468800" cy="8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Реформа Цезаря
</a:t>
            </a:r>
            <a:pPr algn="l" indent="0" marL="0">
              <a:lnSpc>
                <a:spcPct val="130039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Цезарь ввёл год из 365 дней и добавил один лишний день каждые четыре года. Так появился более точный порядок счёта времени.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94350" y="3663224"/>
            <a:ext cx="7468800" cy="8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Долгое наследие
</a:t>
            </a:r>
            <a:pPr algn="l" indent="0" marL="0">
              <a:lnSpc>
                <a:spcPct val="130039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календарь оказался настолько удобным, что использовался в Европе много веков. Он стал основой для дальнейших календарных систем.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появился юлианский календарь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00" y="2025227"/>
            <a:ext cx="4063200" cy="14400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6300" y="4258698"/>
            <a:ext cx="4158300" cy="4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Античные источники и исторические обобщения о власти Цезаря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36070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основные признаки его власти и реакцию римского общества.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Цезарь получил исключительные полномочия, а республиканские правила перестали сдерживать одного правителя.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изменилась власть Цезаря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3200" y="909025"/>
            <a:ext cx="3898500" cy="384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римляне боялись Цезаря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4564275" y="1234400"/>
            <a:ext cx="3846600" cy="8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много власти
</a:t>
            </a:r>
            <a:pPr algn="l" indent="0" marL="0">
              <a:lnSpc>
                <a:spcPct val="115000"/>
              </a:lnSpc>
              <a:buNone/>
            </a:pPr>
            <a:r>
              <a:rPr lang="en-US" sz="5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Цезарь объединил в своих руках военную силу, политическое влияние и почести. Для римлян это выглядело опасно, потому что обычные законы уже не могли ограничить его решения.
</a:t>
            </a:r>
            <a:endParaRPr lang="en-US" sz="1226" dirty="0"/>
          </a:p>
        </p:txBody>
      </p:sp>
      <p:sp>
        <p:nvSpPr>
          <p:cNvPr id="12" name="Text 3"/>
          <p:cNvSpPr txBox="1"/>
          <p:nvPr/>
        </p:nvSpPr>
        <p:spPr>
          <a:xfrm>
            <a:off x="4564275" y="2405929"/>
            <a:ext cx="3846600" cy="8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Страх перед царём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Риме слово «царь» напоминало о старой монархии, от которой когда-то отказались. Поэтому любые намёки на царские почести вызывали тревогу у сенаторов и граждан.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564275" y="3577454"/>
            <a:ext cx="3846600" cy="8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Республика под угрозой
</a:t>
            </a:r>
            <a:pPr algn="l" indent="0" marL="0">
              <a:lnSpc>
                <a:spcPct val="115000"/>
              </a:lnSpc>
              <a:buNone/>
            </a:pPr>
            <a:r>
              <a:rPr lang="en-US" sz="55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боялись, что после побед и наград Цезарь окончательно подчинит себе государство. Для них это означало конец привычного республиканского порядка и усиление личной власти.
</a:t>
            </a:r>
            <a:endParaRPr lang="en-US" sz="120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00" y="1362175"/>
            <a:ext cx="8322900" cy="33044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недовольства к убийству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690325" y="870950"/>
            <a:ext cx="80241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политические причины заговора и последовательность событий 44 года до н. э.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8150" y="2732070"/>
            <a:ext cx="8530800" cy="204106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Мартовские иды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3416400" y="1656264"/>
            <a:ext cx="22881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Цезаря напали сразу несколько сенаторов, вооружённых кинжалами. Ударов было так много, что охрана не успела вмешаться, а сам момент убийства стал символом внезапного политического насилия.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3907375" y="1125264"/>
            <a:ext cx="17970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Нападение заговорщиков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73750" y="1668139"/>
            <a:ext cx="22881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 марта 44 года до н. э. Цезарь пришёл на заседание сената в курии Помпея. Заговорщики выбрали именно это место, чтобы нанести удар во время обсуждения государственных дел.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1064725" y="1134002"/>
            <a:ext cx="17970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Собрание в сенате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6235100" y="1668139"/>
            <a:ext cx="22881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Смерть Цезаря произошла не на поле боя, а в самом сердце римской политики. Это сделало событие особенно громким и показало, насколько глубоко в Риме раскололось общество.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6726075" y="1134002"/>
            <a:ext cx="17970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Гибель в центре власти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59224" y="1496650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Республика не вернулась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Заговорщики надеялись восстановить старые порядки, но этого не случилось. После смерти Цезаря Рим не успокоился, а, наоборот, погрузился в новые столкновения за власть.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2659224" y="2640416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Подъём Октавиана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Приёмный наследник Цезаря, Октавиан, быстро усилил свои позиции. Он использовал имя и поддержку Цезаря, чтобы собрать союзников и победить соперников.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2659224" y="3784181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империи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 Октавиан стал императором Августом, и Рим окончательно изменил форму правления. Так смерть Цезаря не остановила перемены, а ускорила конец республики.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изменилось после убийства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775" y="1479378"/>
            <a:ext cx="3696300" cy="22768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3991750"/>
            <a:ext cx="35547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сведения о деятельности и наследии Гая Юлия Цезаря
</a:t>
            </a:r>
            <a:endParaRPr lang="en-US" sz="895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19535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влияние заметно не только в истории войн, но и в повседневной жизни через календарь и титулы правителей.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Самыми долговечными стали календарная реформа и идея сильной центральной власти.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Цезаря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40125" y="1608950"/>
            <a:ext cx="7859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Цезарь сумел соединить талант полководца, политика и реформатора. Он расширил пределы Рима, изменил правила власти и оставил след, который ощущается в истории Европы до сих пор.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640125" y="287750"/>
            <a:ext cx="80925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Цезарь: человек, изменивший Рим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2026-06-01T01:19:38Z</dcterms:created>
  <dcterms:modified xsi:type="dcterms:W3CDTF">2026-06-01T01:19:38Z</dcterms:modified>
</cp:coreProperties>
</file>