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основные этапы и научные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длиной в миллионы лет: биология, культура, наука.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эволюцию человека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место человека среди приматов, происхождение наших признаков и значение научных источников — от костей и орудий до древней ДНК.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человека и человекообразных обезьян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 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человека и шимпанзе разделились. После этого началась самостоятельная эволюция гоминин, но многие ранние формы ещё сохраняли древние древесные признаки.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гоминины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гоминины сочетали способность лазать по деревьям и признаки приспособления к двуногому передвижению, поэтому их строение было промежуточным.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важные остатки ранних гоминин обнаружены в Африке — на территориях современного Чада, Кении, Эфиопии и Танзании.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как ранние двуногие гоминины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Australopithecus afarensis жил примерно 3,9–2,9 миллиона лет назад. Этот вид занимает важное место в реконструкции ранних этапов эволюции человека и известен по ряду хорошо изученных находок.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австралопитеков составлял около 400–500 см³. Это значительно меньше, чем у представителей рода Homo, что показывает: прямохождение возникло раньше заметного увеличения мозга.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Лаэтоли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ног в Лаэтоли, Танзания, подтверждают устойчивую двуногую походку. Они показывают, что эффективное прямохождение уже существовало до резкого усложнения мозга и орудийной деятельности.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находка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виду относится скелет «Люси», ставший одним из самых известных свидетельств древних двуногих гоминин. Он помог точнее понять строение тела и особенности передвижения ранних предков.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данные палеоантропологии; учебные обобщения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в эволюции рода Homo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эволюции усиливались кооперация, обучение и способность к сложному поведению.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тренд — увеличение объёма мозга, хотя у Homo sapiens он не максимален.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первые каменные орудия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Олдувайская индустрия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 видом обычно связывают олдувайскую каменную индустрию. Простые отщепы были достаточно универсальны для разделки туш, обработки растений и извлечения костного мозга.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вида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появился около 2,4 миллиона лет назад и считается одним из первых представителей рода Homo. Его находки связывают с ранним этапом освоения систематического изготовления орудий.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каменных орудий расширило доступ к пище и повысило эффективность добычи ресурсов. Это дало группе больше шансов выживать в меняющихся природных условиях.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внутри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орудий нельзя было освоить случайно: оно требовало наблюдения, подражания и передачи приёмов. Поэтому вместе с техникой росло значение обучения и социальной связи.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ранних этапов эволюции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изменения среды и поведения взаимно усиливали друг друга.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 расселение человека прямоходящего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жил примерно от 1,9 миллиона до 110 тысяч лет назад. Это один из самых долговечных и успешных видов раннего рода Homo, существовавший на больших территориях.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огонь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Homo erectus характерны ашельские рубила. Вероятно, именно в этот период человек уже научился контролировать огонь, что резко повысило безопасность и расширило возможности обитания.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вид стал первым широко расселившимся представителем рода Homo. Он освоил не только Африку, но и значительную часть Евразии, приспосабливаясь к разным условиям среды.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достигал 900–1100 см³, а пропорции тела стали лучше приспособлены к длительной ходьбе и выносливому передвижению. Это поддерживало активные миграции и освоение новых зон.
</a:t>
            </a:r>
            <a:endParaRPr lang="en-US" sz="9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Палеоантропология и археология, учебные обобщения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видов гоминин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размеры мозга, орудия и ареал при смене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шла не прямой линией: разные ветви сменяли друг друга и частично сосуществовали.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как близкие родственники Homo sapiens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отличались массивным телом, широкой грудной клеткой и крепким скелетом. Такие особенности помогали сохранять тепло и эффективно жить в холодной среде.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ареал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neanderthalensis жил в Европе и Западной Азии примерно 400–40 тысяч лет назад. Эти люди были хорошо приспособлены к суровому климату ледниковых эпох.
</a:t>
            </a:r>
            <a:endParaRPr lang="en-US" sz="948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современному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и генетике неандертальцы были очень близки к Homo sapiens. Современные исследования показывают, что они не были «тупиковой» ветвью в упрощённом смысле.
</a:t>
            </a:r>
            <a:endParaRPr lang="en-US" sz="89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подтверждают скрещивание неандертальцев с Homo sapiens. Поэтому часть их наследия сохраняется в геномах современных людей, особенно неафриканских популяций.
</a:t>
            </a:r>
            <a:endParaRPr lang="en-US" sz="9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в Африке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северо-западе Африки археологи обнаружили одни из самых ранних останков Homo sapiens. Эти находки показывают, что наш вид уже имел узнаваемые черты современного человека, хотя сочетал их с более древними особенностями строения черепа и лица.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находки из Джебель-Ирхуда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ранних Homo sapiens был высокий лоб, уменьшенные надбровные дуги и выраженный подбородочный выступ. Такое строение отличало их от более ранних гоминин и связано не только с анатомией, но и с усложнением поведения и способов общения.
</a:t>
            </a:r>
            <a:endParaRPr lang="en-US" sz="74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череп нового типа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сопровождалось развитием символической деятельности, украшений и более совершенных способов передачи знаний. Речь, совместные действия и культурные традиции постепенно стали важнее простого физического приспособления к среде.
</a:t>
            </a:r>
            <a:endParaRPr lang="en-US" sz="73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выживания к культуре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41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археологических и генетических данных по миграциям Homo sapiens; ориентировочные сроки раннего расселения, опубликованные в научной литературе по палеоантропологии.
</a:t>
            </a:r>
            <a:endParaRPr lang="en-US" sz="411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Homo sapiens по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шло не одновременно: сначала заселялись соседние регионы Старого Света, затем — удалённые материки. На сроки влияли климат, маршруты вдоль побережий и доступность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последовательное расширение ареала: от Африки к Евразии и Австралии, а затем к Америке. Чем дальше от исходного региона, тем позднее появлялись устойчивые поселения.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небольшой, но устойчивый вклад древних популяций подтверждает, что Homo sapiens не был полностью изолирован от других людей прошлого и частично наследовал их генетические особенности.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неандертальской ДНК сохраняется в геноме современных неафриканских людей.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древней ДНК; данные, обобщённые в работах по неандертальскому наследию у современных людей.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определяли эволюцию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климатических, биологических и культурных факторов, которые усиливали друг друга на протяжении эволюции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Homo sapiens как биологического вида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человека фиксируются по археологическим и антропологическим источникам, и почему именно культурные изменения стали нарастать особенно быстро.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человека связаны не только с анатомией, но и с культурой. По мере развития Homo sapiens именно культура начала изменяться быстрее биологии.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находки, погребения, украшения, наскальное искусство и предметы культового назначения; обобщение данных по Homo sapiens.
</a:t>
            </a:r>
            <a:endParaRPr lang="en-US" sz="66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063" y="3374873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5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питание и рост энергетических возможностей мозга
</a:t>
            </a:r>
            <a:endParaRPr lang="en-US" sz="2051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 делало её мягче и легче усвояемой. Организм тратил меньше энергии на пищеварение, а высвобождённые ресурсы могли поддерживать работу крупного мозга.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калорийный рацион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 другие плотные источники энергии давали больше питательных веществ, чем грубая растительная пища. Это помогало выживать в разные сезоны и при дефиците ресурсов.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безопасность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удлинял активную часть суток и защищал от хищников. Вечерние стоянки становились местом отдыха, подготовки орудий и обмена опытом внутри группы.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собирал людей вместе и создавал условия для общения после заката. Именно такие регулярные встречи укрепляли кооперацию, обучение и передачу навыков.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символы и искусство в развитии человека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на стенах пещер и скалах не были просто украшением среды. Они передавали представления о мире, важных событиях и общих для группы смыслах, которые нельзя объяснить одной практической пользой.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знаки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 из раковин, подвески и другие личные предметы показывают, что человек научился выражать принадлежность, память и социальные различия через символы, а не только через прямые действия.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погребения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Захоронения с предметами и особыми обрядами свидетельствуют о представлениях, выходящих за рамки повседневного опыта. Это важный признак способности человека осмыслять смерть и место человека в мире.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ускоритель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позволила точнее передавать знания, согласовывать действия и сохранять опыт группы. Благодаря языку культурные достижения начали накапливаться быстрее, чем могли изменяться биологические признаки.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9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сравнительной анатомии и палеоантропологии; условная схема направленности морфологических изменений.
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изменялось строение тела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тела шли неравномерно: одни органы уменьшались, другие становились более специализированными. Особенно важны были признаки, связанные с ходьбой, хватанием и регулированием тепла.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преобразования касались опоры, руки и терморегуляции. Это подтверждает, что тело человека формировалось под давлением движения, труда и образа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результат биологической и культурной эволюции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остаётся важной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по-прежнему влияют на здоровье, устойчивость к болезням и индивидуальные различия. Однако в современном обществе эти особенности всё чаще проявляются через медицину, питание и условия жизни.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связано с 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эволюция продолжается, но её механизмы всё сильнее зависят от цивилизации. Поэтому будущее вида определяется не только природой, но и решениями самого общества.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меняет 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технологии и социальные нормы стали мощными факторами адаптации. Сегодня успех человека во многом зависит не только от анатомии, но и от умения учиться и сотрудничать.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снижает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здравоохранения уменьшает влияние многих опасных естественных факторов. Это не отменяет эволюцию, но заметно меняет её темп и направление по сравнению с древними эпохами.
</a:t>
            </a:r>
            <a:endParaRPr lang="en-US" sz="9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путь от гоминин к 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 показывает, как биологические изменения и культура шли рядом и взаимно усиливали друг друга. Прямохождение, мозг, орудия, огонь, язык и символическое мышление сделали Homo sapiens уникальным видом.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2026-06-01T20:55:57Z</dcterms:created>
  <dcterms:modified xsi:type="dcterms:W3CDTF">2026-06-01T20:55:57Z</dcterms:modified>
</cp:coreProperties>
</file>