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шаги для решения задач. На уроке: где он встречается и зачем нужен.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рецепта до робота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«алгоритм» связывают с учёным аль-Хорезми. Алгоритмы есть и в давних делах, например в рецепте блинов, и в современных устройствах: робот-пылесос, навигатор. У них есть понятность, точность, порядок и результат.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алгоритм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список действий, который ведёт к цели. Каждый шаг должен быть коротким и понятным, чтобы его можно было выполнить сразу, без догадок и дополнительных подсказок.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шаги перепутать, результат тоже меняется. Поэтому алгоритм важен как «дорожка» из действий: куда дальше идти и что сделать потом — решает порядок.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легко представить примеры: почистить зубы, завязать шнурки, сложить портфель, найти нужную книгу в рюкзаке. В каждом случае есть свои последовательные шаги.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по расписанию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уроков задаёт порядок: звонок, предмет, перемена. Это как мини-алгоритм на день: каждый пункт начинается после предыдущего. Если перепутать время или номер кабинета, легко всё сорвать и забыть, куда идти дальше.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моем по шагам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тоже строится как цепочка действий: намочить руки, намылить, потереть, смыть и вытереть. Такой порядок помогает ничего не пропустить и сделать всё одинаково хорошо. Грязь «уходит» по шагам, а не по желанию.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 обычной жизни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алгоритм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 проверкой результата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в алгоритме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состоят из команд: «вперёд», «поверни», «возьми», «остановись», «повтори». Команды помогают выполнить действия одинаково каждый раз и не теряться в процессе.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компьютера команды должны быть очень точными. Если сказать «сделай как-нибудь», компьютер не поймёт, что именно нужно сделать, и результат будет неправильным.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ясность тоже важна. Понятная команда оставляет меньше ошибок: ты точно знаешь, что сделать сейчас, а не ждёшь догадок и подсказок.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22721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алгоритмы помогают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 интернете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помогают находить нужные страницы: они сортируют множество ответов и показывают более подходящие. Поэтому поиск работает быстрее и удобнее, чем если бы всё приходилось искать вручную.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 маршрут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использует алгоритмы, чтобы подобрать маршрут и пересчитать его, когда меняется ситуация. Он подсказывает повороты по порядку, чтобы ты дошёл до места без лишних кругов.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правила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алгоритмы задают движение персонажей и подсчёт очков, а также появление уровней. Это делает игру одинаковой для всех: каждый ход и событие происходят по понятным правилам.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Банковские приложения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помогают приложениям проверять действия и находить ошибки в данных. Благодаря им операции становятся надёжнее: запросы обрабатываются быстро, а проблемы замечаются вовремя.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 робот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не догадывается сам, что делать дальше. Он выполняет команды строго по порядку: пришла команда — робот сделал действие. Поэтому важны программа, команда, последовательность и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программе указаны стрелки или карточки действий, робот идёт «по дорожке». Как старательный ученик, он не перескакивает вперёд и не меняет решение. Так алгоритм становится предсказуемым.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алгоритме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ошибки для понимания: сначала надеть носок, а потом ботинок, хотя правильный порядок другой. Такая путаница показывает, что шаги связаны между собой и зависят от последовательности.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шаг или перепутать порядок, алгоритм может дать неправильный результат. Тогда человеку приходится искать, где «сломалась дорожка», и чинить инструкцию перед следующей попыткой.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алгоритм повторяет одно и то же снова и снова. Получается зацикливание: процесс не заканчивается, потому что условие остановки не подошло или его не учли.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полезны: они показывают, где нужна точность. Когда ты находишь проблему, алгоритм становится яснее, а выполнять его становится легче и спокойнее.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повторения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действия в алгоритме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сначала оценивает ситуацию: если идёт дождь, он выбирает действие. Так шаг получается не «наугад», а по правилу, которое понимает и человек, и робот.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условия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светит солнце, условие меняется. Тогда алгоритм не тратит время и ресурсы: зонтик не берут. Выбор делает результат верным для разных дней.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 другому варианту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помогает алгоритму учитывать разные ситуации и не быть упрямым. Вместо одной команды он выбирает один из вариантов, поэтому результат остаётся правильным.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выбор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с выбором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идёт по маршруту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приключенческой игре герой перемещается шаг за шагом: куда повернуть, когда ускориться, когда остановиться. Алгоритм решает, какой маршрут выбрать в каждом случае. Поэтому игра получается понятной, а движения — одинаково точными.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Очки, уровни и правила победы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следит за очками и временем, когда выдавать бонус, а когда начинать новый уровень. Он же определяет условия победы: собрал предметы — победил, сделал действие вовремя — прошёл этап. Так правила работают честно для всех игроков.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 играх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объединяют привычные дела и школьные навыки: помогают учиться, рисовать по инструкции, разбираться в правилах игр и находить нужное быстрее. В итоге работа становится аккуратнее.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алгоритм понятен, человек и машина работают вместе. Человек задаёт идею, а компьютер помогает её довести до конца: находит информацию, считает, сортирует и проверяет варианты.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выполняет алгоритм очень быстро и без усталости. Но ему нужны точные команды: что именно сделать, в каком порядке и каким должен быть результат после каждого шага.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придумывает алгоритм: какую цель нужно достичь и какие шаги сделать. Он умеет замечать смысл, выбирать подходящий путь и подстраивать решение под задачу или настроение.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компьютер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простой алгоритм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действий: цель → шаги → проверка → выполнение → исправление
</a:t>
            </a:r>
            <a:endParaRPr lang="en-US" sz="19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из повседневных шагов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59588" y="2121150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Прочитать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что требуется. Это как настройка цели: без понимания можно выполнить не то.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Взять книгу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подготовь то, что понадобится. Важно не перескакивать: без книги дальше читать не получится.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56825" y="387727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Открыть страницу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 нужное место. Если открыть не ту страницу, задание окажется другим, и алгоритм начнёт «плыть».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275025" y="3877275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Выполнить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шаги аккуратно. Следи за порядком, чтобы результат получился именно таким, как в задании.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594175" y="2121150"/>
            <a:ext cx="21687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результат: всё ли сделано верно. Если есть ошибка, аккуратно исправь и повтори проверку.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Экономят время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тратить лишние усилия: ты знаешь, что делать сначала, потом и чем всё закончить. Поэтому дела идут быстрее и спокойнее. Даже небольшие инструкции, записанные по шагам, экономят время каждый день.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и уменьшают ошибки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понятные шаги, ошибаться становится труднее, а исправлять — легче. Алгоритм показывает, где можно проверить себя и улучшить результат. Так дети быстрее осваивают новое: от чтения задач до сборки конструктора.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алгоритмы полезны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будут «строить» умные машины: помощников дома, которые понимают порядок действий, и приложения, которые подсказывают решения. Чем яснее алгоритм, тем стабильнее результат.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в будущем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будущем алгоритмы понадобятся ещё чаще — для новых задач дома, в школе и на работе. Когда больших дел много, без алгоритмов всё усложняется, а с ними становится проще справляться.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Переводчики, карты и поисковые системы тоже работают по алгоритмам. Они выбирают, что показать первым, и как быстро найти нужное. Точность помогает пользователям меньше ждать и меньше ошибаться.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хороший алгоритм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→ команды → порядок → проверка → уточнение при необходимости
</a:t>
            </a:r>
            <a:endParaRPr lang="en-US" sz="18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Мини-игра с алгоритмом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Пройди до цели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 игрушечного героя по стрелкам до финиша. Если ошибся шагом, траектория поменяется. Такая игра тренирует порядок и учит замечать, где команда ушла не туда.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конструктор по схеме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детали и собирай в правильном порядке. Алгоритм подсказывает, что делать дальше, а проверка помогает исправить неверный шаг. Чем внимательнее следуешь инструкциям, тем прочнее результат.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 карточки по порядку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Перемешай карточки с действиями, а затем собери алгоритм правильно. Когда шаги стоят неверно, получится «не та» последовательность. Игра показывает, как важен порядок даже в мелочах.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— наши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— это порядок действий для решения задачи. Он встречается в жизни, играх и компьютерах. Шаги должны быть понятными, порядок важен, а ошибки можно исправить — так становится спокойнее и интереснее.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2026-05-14T09:50:47Z</dcterms:created>
  <dcterms:modified xsi:type="dcterms:W3CDTF">2026-05-14T09:50:47Z</dcterms:modified>
</cp:coreProperties>
</file>