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странам, пустыням и древним городам Северной Африки.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Северной Африки: общий обзор
</a:t>
            </a:r>
            <a:endParaRPr lang="en-US" sz="240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Африка между морем и пустыней
</a:t>
            </a:r>
            <a:endParaRPr lang="en-US" sz="2407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Африка объединяет пустыни, морские берега и древние цивилизации, но каждая страна сохраняет свой характер.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страны относят к Северной Африке
</a:t>
            </a:r>
            <a:endParaRPr lang="en-US" sz="2369" dirty="0"/>
          </a:p>
        </p:txBody>
      </p:sp>
      <p:sp>
        <p:nvSpPr>
          <p:cNvPr id="11" name="Text 2"/>
          <p:cNvSpPr txBox="1"/>
          <p:nvPr/>
        </p:nvSpPr>
        <p:spPr>
          <a:xfrm>
            <a:off x="355850" y="1337975"/>
            <a:ext cx="1616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Марокко, Алжир, Тунис, Ливия и Египет чаще всего включают в Северную Африку. Именно эти страны обычно становятся основой школьных карт и учебных схем региона.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59825" y="1337975"/>
            <a:ext cx="1616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и центр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Марокко находится на крайнем северо-западе, у Атлантики и Средиземного моря. Алжир занимает большую часть центральной территории и соединяет побережье с огромной Сахарой.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63800" y="1337975"/>
            <a:ext cx="1616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Тунис и Ливия расположены восточнее и отличаются по природным условиям, размерам и роли в регионе. Их берега выходят к Средиземному морю, а внутренние районы сухие и жаркие.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467775" y="1337975"/>
            <a:ext cx="1616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особый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выделяется долиной Нила и связью с Ближним Востоком. Именно поэтому его часто рассматривают как страну, соединяющую два крупных региона.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171760" y="1337975"/>
            <a:ext cx="1616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могут различаться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 Северной Африке также относят Западную Сахару, Судан или Мавританию. Это зависит от карты, учебной традиции и того, какие границы региона принимают за основу.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Северная Африка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граница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лежит на южном берегу Средиземного моря, поэтому его северная часть связана с морской торговлей, портами и более мягким климатом по сравнению с внутренними районами.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Западное побережье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запада Северную Африку омывает Атлантический океан. Это особенно заметно у Марокко, где океаническое побережье влияет на хозяйство, рыболовство и связи с внешним миром.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0993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пустыня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 начинается Сахара — огромная природная область, которая занимает большую часть территории региона. Она отделяет прибрежные районы от крайне засушливых внутренних пространств.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230993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ориентир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особенно выделяются долина и дельта Нила. Именно здесь сосредоточены плодородные земли, крупные города и значительная часть населения Египта.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формы рельефа и природы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236616" y="1250466"/>
            <a:ext cx="37149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Сахара
</a:t>
            </a:r>
            <a:pPr algn="l" indent="0" marL="0">
              <a:lnSpc>
                <a:spcPct val="115000"/>
              </a:lnSpc>
              <a:buNone/>
            </a:pPr>
            <a:r>
              <a:rPr lang="en-US" sz="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 занимает большую часть Северной Африки и считается крупнейшей жаркой пустыней мира. Здесь преобладают песчаные и каменистые пространства, где жизнь возможна только в отдельных местах.
</a:t>
            </a:r>
            <a:endParaRPr lang="en-US" sz="969" dirty="0"/>
          </a:p>
        </p:txBody>
      </p:sp>
      <p:sp>
        <p:nvSpPr>
          <p:cNvPr id="14" name="Text 3"/>
          <p:cNvSpPr txBox="1"/>
          <p:nvPr/>
        </p:nvSpPr>
        <p:spPr>
          <a:xfrm>
            <a:off x="1236616" y="1957241"/>
            <a:ext cx="37149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Атлас
</a:t>
            </a:r>
            <a:pPr algn="l" indent="0" marL="0">
              <a:lnSpc>
                <a:spcPct val="115000"/>
              </a:lnSpc>
              <a:buNone/>
            </a:pPr>
            <a:r>
              <a:rPr lang="en-US" sz="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Атласские горы тянутся через Марокко, Алжир и Тунис. Они создают высотные районы, влияют на осадки и помогают различать более влажные и более сухие территории.
</a:t>
            </a:r>
            <a:endParaRPr lang="en-US" sz="1009" dirty="0"/>
          </a:p>
        </p:txBody>
      </p:sp>
      <p:sp>
        <p:nvSpPr>
          <p:cNvPr id="15" name="Text 4"/>
          <p:cNvSpPr txBox="1"/>
          <p:nvPr/>
        </p:nvSpPr>
        <p:spPr>
          <a:xfrm>
            <a:off x="1228557" y="2693539"/>
            <a:ext cx="37149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Ливийская пустыня
</a:t>
            </a:r>
            <a:pPr algn="l" indent="0" marL="0">
              <a:lnSpc>
                <a:spcPct val="115000"/>
              </a:lnSpc>
              <a:buNone/>
            </a:pPr>
            <a:r>
              <a:rPr lang="en-US" sz="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Ливийская пустыня известна своей сухостью и почти полным отсутствием постоянных водных источников. На таких территориях особенно важны оазисы и редкие маршруты между ними.
</a:t>
            </a:r>
            <a:endParaRPr lang="en-US" sz="1009" dirty="0"/>
          </a:p>
        </p:txBody>
      </p:sp>
      <p:sp>
        <p:nvSpPr>
          <p:cNvPr id="16" name="Text 5"/>
          <p:cNvSpPr txBox="1"/>
          <p:nvPr/>
        </p:nvSpPr>
        <p:spPr>
          <a:xfrm>
            <a:off x="1236616" y="3429847"/>
            <a:ext cx="37149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Долина Нила
</a:t>
            </a:r>
            <a:pPr algn="l" indent="0" marL="0">
              <a:lnSpc>
                <a:spcPct val="115000"/>
              </a:lnSpc>
              <a:buNone/>
            </a:pPr>
            <a:r>
              <a:rPr lang="en-US" sz="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Долина Нила резко отличается от окружающих пространств зелёной полосой полей и поселений. Здесь вода реки делает землю плодородной и позволяет вести интенсивное земледелие.
</a:t>
            </a:r>
            <a:endParaRPr lang="en-US" sz="1009" dirty="0"/>
          </a:p>
        </p:txBody>
      </p:sp>
      <p:sp>
        <p:nvSpPr>
          <p:cNvPr id="17" name="Text 6"/>
          <p:cNvSpPr txBox="1"/>
          <p:nvPr/>
        </p:nvSpPr>
        <p:spPr>
          <a:xfrm>
            <a:off x="1236616" y="4166139"/>
            <a:ext cx="37149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Природные контрасты
</a:t>
            </a:r>
            <a:pPr algn="l" indent="0" marL="0">
              <a:lnSpc>
                <a:spcPct val="115000"/>
              </a:lnSpc>
              <a:buNone/>
            </a:pPr>
            <a:r>
              <a:rPr lang="en-US" sz="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региона очень контрастна: рядом могут находиться море, горы, пустыня и оазис. Именно поэтому способы жизни людей здесь сильно зависят от конкретного места.
</a:t>
            </a:r>
            <a:endParaRPr lang="en-US" sz="100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Климат: от побережья к пустыне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 морю условия мягче: там больше влаги и зимних осадков, а в глубине материка засушливость быстро усиливается.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 моря, тем суше климат. Поэтому население и сельское хозяйство сильнее сосредоточены на побережье и в долине Нила.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климатическим картам Северной Африки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языки региона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37975"/>
            <a:ext cx="25479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жителей Северной Африки говорят на арабском языке. Он широко используется в повседневной жизни, в школах, в СМИ и в официальном общении.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040745" y="1337975"/>
            <a:ext cx="25479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Берберские языки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Марокко, Алжире и Тунисе многие люди говорят на берберских языках. Эти языки сохраняют связь с древними народами региона и местной культурой.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5725691" y="1337975"/>
            <a:ext cx="25479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в городах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язык часто встречается в городах, образовании и бизнесе, особенно в странах, где исторически долгое время существовало сильное французское влияние.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600" y="3171464"/>
            <a:ext cx="8381700" cy="15142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66690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религии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54927" y="1950038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Главная религия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является самой распространённой религией в Северной Африке. Он влияет на праздники, семейные традиции, календарь и повседневную жизнь многих людей.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502996" y="1949691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Роль мечетей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Мечети часто становятся заметными архитектурными и общественными центрами городов. Они важны не только как места молитвы, но и как часть культурного облика региона.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651040" y="1949691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Семейные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семейные встречи занимают большое место в жизни людей. Во многих семьях ценят гостеприимство, уважение к старшим и совместные трапезы.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799097" y="1949691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Культурное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общей религиозной основе Северная Африка очень разнообразна. Разные народы, города, диалекты и местные обычаи создают яркую и многослойную культурную картину.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история Северной Африки
</a:t>
            </a:r>
            <a:endParaRPr lang="en-US" sz="2594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9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цивилизации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14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берегов Нила и Средиземного моря возникли одни из самых ранних государств и городов. Вода, торговля и земледелие сделали эти территории центрами жизни.
</a:t>
            </a:r>
            <a:endParaRPr lang="en-US" sz="1421" dirty="0"/>
          </a:p>
        </p:txBody>
      </p:sp>
      <p:sp>
        <p:nvSpPr>
          <p:cNvPr id="10" name="Text 3"/>
          <p:cNvSpPr txBox="1"/>
          <p:nvPr/>
        </p:nvSpPr>
        <p:spPr>
          <a:xfrm>
            <a:off x="21727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Северная Африка вошла в состав Римской империи. От этого периода остались дороги, руины, театры и города, которые до сих пор изучают историки.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8003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
</a:t>
            </a:r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новое время Северная Африка стала регионом крупных портов, колониального соперничества и современных государств. История продолжает отражаться в языке, архитектуре и облике городов.
</a:t>
            </a:r>
            <a:endParaRPr lang="en-US" sz="1337" dirty="0"/>
          </a:p>
        </p:txBody>
      </p:sp>
      <p:sp>
        <p:nvSpPr>
          <p:cNvPr id="12" name="Text 5"/>
          <p:cNvSpPr txBox="1"/>
          <p:nvPr/>
        </p:nvSpPr>
        <p:spPr>
          <a:xfrm>
            <a:off x="39865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Арабское и исламское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VII века усилилось арабское и исламское влияние. Менялись язык, культура, торговые связи и устройство городов, а ислам стал важной частью жизни региона.
</a:t>
            </a:r>
            <a:endParaRPr lang="en-US" sz="135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Марокко: горы, рынки и старые города
</a:t>
            </a:r>
            <a:endParaRPr lang="en-US" sz="2554" dirty="0"/>
          </a:p>
        </p:txBody>
      </p:sp>
      <p:sp>
        <p:nvSpPr>
          <p:cNvPr id="12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побережье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Марокко расположено на северо-западе Африки и омывается Атлантическим океаном и Средиземным морем. Его природа очень разнообразна: побережья, горы и районы, близкие к пустыне.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Атласские горы проходят через страну и заметно влияют на климат и хозяйство. В горах и предгорьях есть населённые районы, дороги и места для сельского хозяйства.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0993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медины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 и Марракеш известны своими старыми кварталами, рынками и ремёслами. Медины этих городов сохранили традиционную планировку, узкие улицы и особую атмосферу восточного города.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230993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 символ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Марокко экспортирует цитрусовые, использует богатые запасы фосфатов и привлекает туристов. Марракеш часто называют символом страны благодаря яркой архитектуре, площадям и историческим памятникам.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Алжир: крупнейшая страна региона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403657" y="1256092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Алжир занимает огромную территорию и является самой большой страной Африки. На севере у него длинное побережье Средиземного моря, а на юге простираются пространства Сахары.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403657" y="2096906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люди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 страны покрыта пустынями и каменистыми плато, поэтому население сосредоточено в северных городах и вдоль берега. Здесь легче вести хозяйство и развивать транспорт.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394069" y="2972841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Алжир сохранил следы римского прошлого и французского влияния. В городах можно увидеть старую архитектуру, широкие проспекты и памятники, связанные с разными эпохами истории.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403657" y="3848790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столица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страны во многом опирается на нефть и природный газ. Эти ресурсы важны для экспорта, бюджета и развития современных городов, включая столицу Алжир.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Тунис в трёх историях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у моря
</a:t>
            </a:r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Тунис стоит на узкой полосе суши между Алжиром и Ливией. С одной стороны — Средиземное море, с другой — степи и полупустынные пространства, которые быстро сменяют побережье. Благодаря такому положению страна издавна связана с морской торговлей.
</a:t>
            </a:r>
            <a:endParaRPr lang="en-US" sz="1325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древних эпох
</a:t>
            </a:r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Недалеко от столицы находятся руины Карфагена, одного из самых известных городов древности. Рядом сохранились римские памятники, которые напоминают о времени, когда эти земли входили в состав Римской империи.
</a:t>
            </a:r>
            <a:endParaRPr lang="en-US" sz="1521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оливки
</a:t>
            </a:r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Тунис известен не только историей, но и оливковыми рощами, пляжами и курортами. Туристы приезжают сюда за мягким климатом, морем и знакомством с восточным и средиземноморским укладом жизни.
</a:t>
            </a:r>
            <a:endParaRPr lang="en-US" sz="152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Ливия: ключевые особенности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среди пустыни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Ливия почти вся лежит в зоне жарких пустынь, поэтому население живёт редко и неравномерно. Основные поселения тянутся вдоль побережья и вокруг оазисов, где есть вода.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Суровая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Ливийская пустыня занимает огромные территории и отличается крайней сухостью. Здесь почти нет постоянных рек, а путь между населёнными пунктами часто зависит от длинных дорог и запасов воды.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93350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ресурс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стала главным богатством страны и основой её экономики. Доходы от экспорта важны для городов, инфраструктуры и связи Ливии с мировым рынком.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093350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Триполи и 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побережье находится столица Триполи, а в истории страны особенно известно древнее римское наследие Лептис-Магны. Оно показывает, что Ливия была важной частью Средиземноморья.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600" y="3171464"/>
            <a:ext cx="8381700" cy="15142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66690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Египет: главные ориентиры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54927" y="1950038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на карте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расположен на стыке Африки и Ближнего Востока, поэтому его культура соединяет разные традиции. Это делает страну особенной среди государств Северной Африки.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502996" y="1949691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которая кормит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остаётся главной жизненной артерией страны. Вдоль его долины сосредоточены поля, города и дороги, а в дельте у Средиземного моря особенно много населения.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651040" y="1949691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известен пирамидами, храмами и древней цивилизацией, чья история насчитывает тысячи лет. Эти памятники сделали страну одним из самых узнаваемых центров мирового наследия.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799097" y="1949691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 канал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Каир — крупнейший город и столица, а Александрия — важный порт на берегу Средиземного моря. Суэцкий канал связывает два моря и имеет большое значение для мировой торговли.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и хозяйство Северной Африки
</a:t>
            </a:r>
            <a:endParaRPr lang="en-US" sz="2642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Северной Африки опирается на разные ресурсы: воду, полезные ископаемые, порты и туризм. У каждой страны свой набор преимуществ, поэтому отрасли распределены неравномерно.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 наиболее важны для Алжира и Ливии, а сельское хозяйство и туризм сильнее связаны с водой, побережьем и крупными городами.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обзора стран Северной Африки, 2024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525064"/>
            <a:ext cx="657000" cy="52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495864"/>
            <a:ext cx="657000" cy="58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495864"/>
            <a:ext cx="657000" cy="58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525064"/>
            <a:ext cx="657000" cy="52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определяет повседневность
</a:t>
            </a:r>
            <a:endParaRPr lang="en-US" sz="2850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Каир, Алжир и Касабланка — это крупные центры с плотной застройкой, рынками, школами и транспортом. Здесь особенно заметна связь между историей, современными сервисами и быстрым ритмом жизни.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у моря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побережье жизнь чаще связана с портами, рыболовством, торговлей и туризмом. Морские города обычно оживлённее, потому что через них проходят товары, люди и новости.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глубине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внутренних районах меньше воды и населённых пунктов, поэтому люди сильнее зависят от рек, колодцев, оазисов и дорог. Расстояния здесь ощущаются особенно заметно.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община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уклад в регионе во многом строится вокруг семьи, школы, рынка и общих встреч. Для многих городов и деревень важны соседские связи и привычки местного сообщества.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питается Северная Африка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403657" y="1256092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трапеза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кухне Северной Африки часто сочетаются злаки, овощи, мясо, бобовые и специи. Самые известные блюда обычно подают так, чтобы их было удобно есть всей семьёй за одним столом.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403657" y="2096906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Кускус и его варианты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Кускус встречается во многих странах региона и часто считается символом гостеприимства. Его готовят с овощами, мясом или соусом, а рецепты заметно различаются от страны к стране.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394069" y="2972841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Финики, оливки и оливковое масло широко используются в повседневной еде. Эти продукты хорошо подходят для жаркого климата и связаны с местным сельским хозяйством.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403657" y="3848790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Обычаи за столом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питания идут вместе с семейными праздниками, гостеприимством и неспешной подачей блюд. Во многих домах ценят простую, сытную пищу, которую готовят заранее и делят между всеми.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образа архитектуры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Египта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Египта — это не только символ страны, но и напоминание о высоком уровне знаний древних строителей. Их формы и размеры до сих пор поражают школьников и путешественников.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Тунисе и Алжире сохранились римские руины: амфитеатры, колонны и старые улицы. Эти памятники помогают увидеть, как давно Северная Африка была частью античного мира.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Медины и мечети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Медины Марокко и мечети региона показывают красоту исламской архитектуры: узкие улицы, резные ворота, орнаменты и дворики. Такие места сохраняют дух старых городов и местных традиций.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воды к экологическим рискам
</a:t>
            </a:r>
            <a:endParaRPr lang="en-US" sz="2792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дефицит воды и рост населения усиливают экологические риски в странах Северной Африки.
</a:t>
            </a:r>
            <a:endParaRPr lang="en-US" sz="78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6275" y="1306500"/>
            <a:ext cx="74514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Африка: главные выводы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Африка запоминается как регион контрастов: море и пустыня, древние памятники и современные города, общие черты и разные пути развития. Главное — видеть связь природы, людей и истории.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2026-07-26T20:28:28Z</dcterms:created>
  <dcterms:modified xsi:type="dcterms:W3CDTF">2026-07-26T20:28:28Z</dcterms:modified>
</cp:coreProperties>
</file>