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А. Абрамов. «Золотые руки»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мастерстве, труде и человеческом достоинстве.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 и северная 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 вырос на Севере и хорошо знал крестьянский быт. Опыт деревенской жизни и тяжёлого труда помог ему правдиво показать, как ценятся умелые руки, ответственность и уважение к человеку.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называется «Золотые руки»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не с богатством, а с умением делать нужное и полезное. Так говорят о человеке, который работает ловко, аккуратно и с душой.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это выражение — похвала мастеру. Оно подчёркивает, что ценится не только результат, но и качество труда, терпение и старание.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Абрамова «золотые руки» — это ещё и знак уважения к человеку, который приносит пользу другим и умеет отвечать за своё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доме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показан через повседневные дела: починку вещей, столярную работу, изготовление нужных предметов. Его умение помогает семье и делает жизнь в деревне удобнее.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деревенского мастера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умелого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нём говорят детали деревенского быта: дерево, инструменты, мастерская, аккуратно выполненные вещи. По ним видно, что мастерство проявляется в результате и в отношении к работе.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рассказа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показывает труд как важную часть человеческой жизни. Настоящая ценность человека раскрывается в том, что он умеет делать для других.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 рассказе связано не только с навыком, но и с добротой. Умелый человек не хвастается, а спокойно помогает людям своим трудом.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и ответственность делают героя особенно значимым. Он понимает: каждая хорошо сделанная вещь облегчает жизнь семье и соседям.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героя становятся символом созидания. Через них автор показывает силу опыта, терпения и внутренней стойкости простого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линии рассказа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практическая работа героя связана с его человеческим обликом.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достоинством полезного труда: ценность человека подтверждается делом, которое помогает другим.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Ф. А. Абрамова «Золотые руки»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образ героя
</a:t>
            </a:r>
            <a:endParaRPr lang="en-US" sz="2412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изделия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вещи в рассказе напоминают о северном быте. Они показывают, что мастер умеет создавать прочные и нужные предметы, которые долго служат людям.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увидеть героя за работой. Через них автор подчёркивает точность, сноровку и привычку доводить начатое дело до конца без лишних слов.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становится местом, где труд сразу заметен. Починенная вещь, удобная полка или крепкая деталь делают жизнь семьи спокойнее и удобнее.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рук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следы ручной работы говорят о внимании к деталям. По ним читатель понимает, что перед ним не случайный работник, а настоящий мастер.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помогают герою быть настоящим мастером и полезным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черты усиливают друг друга и создают образ человека, чьё мастерство основано на заботе о людях.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Ф. А. Абрамова «Золотые руки»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и их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труде и уважение к мастеру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работа остаётся в вещах, которые долго служат семье и деревне. Поэтому труд мастера запоминается не словами, а полезным результатом.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ценят того, кто умеет помочь в нужный момент. Благодарность к такому человеку становится частью общей памяти о жизни деревни.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Абрамова память о человеке связана с его делом. Чем больше пользы он принёс, тем сильнее его уважают и дольше помнят.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работой приводит к пониманию характера человека.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Ф. А. Абрамова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пишет просто и точно: его слова легко понять, потому что они близки к живой народной речи и не перегружены лишними украшениями.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предметных слов о быте и труде: они помогают увидеть деревенскую жизнь ясно и правдиво, как будто всё происходит рядом.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уважительный тон автора заставляет почувствовать ценность обычной работы и заметить красоту в самых простых, повседневных 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на страницах рассказа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где всё на своём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северной избе каждый предмет нужен делу. Деревянные стены, простая мебель и следы постоянной работы создают ощущение дома, где ценят порядок и умелые руки. Здесь даже мелкая починка становится важной частью жизни семьи.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мастерская как часть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лежат инструменты, стоят заготовки, слышится привычный шум дела. Такая обстановка показывает, что в деревне мастерство не было редким умением, а помогало ежедневно чинить, строить и поддерживать хозяйство в рабочем состоянии.
</a:t>
            </a:r>
            <a:endParaRPr lang="en-US" sz="11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 автор в человеке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Абрамова важны не громкие слова, а реальные дела, по которым видно, какой человек перед нами.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качествами становятся польза и мастерство: именно они делают человека по-настоящему ценным для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Ф. А. Абрамова «Золотые руки»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6575" y="1925990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другими произведениями Абрамова
</a:t>
            </a:r>
            <a:endParaRPr lang="en-US" sz="2472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мера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деревенских произведениях Абрамова, в рассказе человека оценивают по его делам. Работа показывает характер лучше любых слов и обещаний.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важно, чтобы герой был не только умелым, но и честным. Внутренняя ответственность делает простой труд нравственно значимым и уважаемым.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у Абрамова — это не просто фон, а живой мир, где труд связан с домом, памятью и привычками народа.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простому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обращается к обычным людям и показывает их достоинство. В «Золотых руках» именно скромный мастер становится носителем настоящей ценности.
</a:t>
            </a:r>
            <a:endParaRPr lang="en-US" sz="14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понять, как в рассказе соединяются труд, польза и человеческое достоинство.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выстраивают образ человека-созидателя и подчёркивают ценность ручной работы.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Ф. А. Абрамова «Золотые руки»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сегодня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умение чинить, мастерить и делать полезные вещи своими руками остаётся нужным даже сейчас, когда многое можно купить готовым.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бережно относиться к вещам, не спешить их выбрасывать и ценить труд людей, которые умеют поддерживать дом и быт в порядке.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школьникам простую, но важную мысль: настоящий уважения заслуживает тот труд, который приносит пользу семье, соседям и всему делу.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иллюстраций подойдут деревянные предметы, старые инструменты и рабочий стол мастера. Такие детали сразу переносят в северную деревню и помогают увидеть, как рождается полезная вещь.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руки за работой и простой сельский интерьер: изба, двор, полки, заготовки. Эти изображения делают рассказ живым и подчёркивают уважение к повседневному труду.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детали для понимания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«рук» в рассказе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 соединяет видимое действие и внутренние качества героя, поэтому становится особенно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в рассказе — это символ созидания, заботы и памяти о человеке, который жил не напрасно.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Ф. А. Абрамова «Золотые руки»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произведения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 называет мастерство «золотым»? Этот вопрос помогает понять, что ценность героя связана не с богатством, а с умением делать нужное и полезное для людей.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выдают настоящего мастера? Обратите внимание на предметы, действия и результаты труда: именно они показывают аккуратность, терпение и опыт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работа, уважение и достоинство? Обсуждение этого вопроса подводит к главной мысли: человека оценивают по тому, какую пользу он приносит другим.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рассказе важнее — сам труд или отношение к нему окружающих? Ответ помогает увидеть, как уважение к работе превращает мастерство в нравственную ценность.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простого и честного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«Золотые руки» учит видеть ценность в скромной, но нужной работе. Абрамов показывает, что настоящее достоинство человека раскрывается в полезном деле.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2026-05-22T12:54:29Z</dcterms:created>
  <dcterms:modified xsi:type="dcterms:W3CDTF">2026-05-22T12:54:29Z</dcterms:modified>
</cp:coreProperties>
</file>